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65" r:id="rId7"/>
    <p:sldId id="262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EFB"/>
    <a:srgbClr val="D7FDE3"/>
    <a:srgbClr val="FCFCD0"/>
    <a:srgbClr val="FEFDE3"/>
    <a:srgbClr val="18F45C"/>
    <a:srgbClr val="40F678"/>
    <a:srgbClr val="F9F9F9"/>
    <a:srgbClr val="F5F5F5"/>
    <a:srgbClr val="F2F2F2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eccb34cfb55a66fd" providerId="LiveId" clId="{0E4B6575-9787-47AA-8D88-1E4391CD015F}"/>
    <pc:docChg chg="undo redo custSel addSld delSld modSld sldOrd">
      <pc:chgData name=" " userId="eccb34cfb55a66fd" providerId="LiveId" clId="{0E4B6575-9787-47AA-8D88-1E4391CD015F}" dt="2021-11-12T09:55:59.851" v="1196" actId="20577"/>
      <pc:docMkLst>
        <pc:docMk/>
      </pc:docMkLst>
      <pc:sldChg chg="modSp mod">
        <pc:chgData name=" " userId="eccb34cfb55a66fd" providerId="LiveId" clId="{0E4B6575-9787-47AA-8D88-1E4391CD015F}" dt="2021-11-12T09:32:27.429" v="671" actId="20577"/>
        <pc:sldMkLst>
          <pc:docMk/>
          <pc:sldMk cId="3904291970" sldId="258"/>
        </pc:sldMkLst>
        <pc:spChg chg="mod">
          <ac:chgData name=" " userId="eccb34cfb55a66fd" providerId="LiveId" clId="{0E4B6575-9787-47AA-8D88-1E4391CD015F}" dt="2021-11-12T09:32:27.429" v="671" actId="20577"/>
          <ac:spMkLst>
            <pc:docMk/>
            <pc:sldMk cId="3904291970" sldId="258"/>
            <ac:spMk id="16" creationId="{2E34B8D8-F6C8-4EB0-84A7-2FA9865AE6E2}"/>
          </ac:spMkLst>
        </pc:spChg>
      </pc:sldChg>
      <pc:sldChg chg="addSp delSp modSp mod">
        <pc:chgData name=" " userId="eccb34cfb55a66fd" providerId="LiveId" clId="{0E4B6575-9787-47AA-8D88-1E4391CD015F}" dt="2021-11-12T09:22:51.707" v="550" actId="207"/>
        <pc:sldMkLst>
          <pc:docMk/>
          <pc:sldMk cId="3869266224" sldId="260"/>
        </pc:sldMkLst>
        <pc:spChg chg="mod">
          <ac:chgData name=" " userId="eccb34cfb55a66fd" providerId="LiveId" clId="{0E4B6575-9787-47AA-8D88-1E4391CD015F}" dt="2021-11-12T09:06:01.321" v="35" actId="1076"/>
          <ac:spMkLst>
            <pc:docMk/>
            <pc:sldMk cId="3869266224" sldId="260"/>
            <ac:spMk id="2" creationId="{69A974EC-D52B-4F71-B9D6-F9D2A73BA2CB}"/>
          </ac:spMkLst>
        </pc:spChg>
        <pc:spChg chg="add mod">
          <ac:chgData name=" " userId="eccb34cfb55a66fd" providerId="LiveId" clId="{0E4B6575-9787-47AA-8D88-1E4391CD015F}" dt="2021-11-12T09:14:38.370" v="273" actId="164"/>
          <ac:spMkLst>
            <pc:docMk/>
            <pc:sldMk cId="3869266224" sldId="260"/>
            <ac:spMk id="3" creationId="{C558F884-A31D-4EED-B1AF-06EF75140990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12" creationId="{B44A8C36-8109-4F38-8606-B37B3D727F24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13" creationId="{391774E0-7C8A-4F9C-BF69-E8C1CE32E4C1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15" creationId="{46A6DE56-7170-4DD1-8F30-45FFF7255850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18" creationId="{65CE7151-2DE3-4936-B0EC-C5319A45DB30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19" creationId="{C96D86C5-AB18-4AED-B250-5E76F4530A90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20" creationId="{2A3D37DD-66ED-4997-8626-062B72951D96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21" creationId="{544F90BC-25D2-404A-BC0A-19ACC7D23DCF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22" creationId="{00F7D357-C97A-44AA-BAA2-A7CB3062B35C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23" creationId="{09F2CE9D-1FCE-46A6-BF39-3CF038418DFE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24" creationId="{FE0C050A-8558-47F5-88E8-667FBE08343E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25" creationId="{425CAF0D-1852-484F-ABD3-5AB5D2BF3403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26" creationId="{D84B214D-DE7B-4114-A41E-88D5B596DEF7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27" creationId="{402BEAF4-7500-46C7-96BE-94A4D8BD1417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28" creationId="{865D6112-7A92-4E5B-81C2-5CB78AF3DE38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30" creationId="{D1DFB1EF-60D2-4317-81BE-0A1C22FB4AC5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31" creationId="{2B515C13-4A8D-4C79-9452-74D2C23F30C8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32" creationId="{28EE294F-A698-4329-84EE-9A9610A46302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33" creationId="{2394E52E-E1D6-450C-85CA-FE4689BD0D18}"/>
          </ac:spMkLst>
        </pc:spChg>
        <pc:spChg chg="del">
          <ac:chgData name=" " userId="eccb34cfb55a66fd" providerId="LiveId" clId="{0E4B6575-9787-47AA-8D88-1E4391CD015F}" dt="2021-11-12T09:05:50.733" v="33" actId="478"/>
          <ac:spMkLst>
            <pc:docMk/>
            <pc:sldMk cId="3869266224" sldId="260"/>
            <ac:spMk id="34" creationId="{73C1A10E-79D2-443B-9493-6370F9A759E5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35" creationId="{9DF9809D-255C-4B57-82D8-C124804AB98C}"/>
          </ac:spMkLst>
        </pc:spChg>
        <pc:spChg chg="add mod">
          <ac:chgData name=" " userId="eccb34cfb55a66fd" providerId="LiveId" clId="{0E4B6575-9787-47AA-8D88-1E4391CD015F}" dt="2021-11-12T09:21:14.945" v="530" actId="1035"/>
          <ac:spMkLst>
            <pc:docMk/>
            <pc:sldMk cId="3869266224" sldId="260"/>
            <ac:spMk id="36" creationId="{4CB2830D-0A82-4234-9907-08E35F1F8221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37" creationId="{A717B47C-0D43-45A2-B652-4957644F8320}"/>
          </ac:spMkLst>
        </pc:spChg>
        <pc:spChg chg="add mod">
          <ac:chgData name=" " userId="eccb34cfb55a66fd" providerId="LiveId" clId="{0E4B6575-9787-47AA-8D88-1E4391CD015F}" dt="2021-11-12T09:21:14.945" v="530" actId="1035"/>
          <ac:spMkLst>
            <pc:docMk/>
            <pc:sldMk cId="3869266224" sldId="260"/>
            <ac:spMk id="38" creationId="{51D1A2BA-96A0-48C3-9CA6-E7A303779DD9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39" creationId="{377C6402-F271-40C7-81C3-D0C7EB74D388}"/>
          </ac:spMkLst>
        </pc:spChg>
        <pc:spChg chg="add mod">
          <ac:chgData name=" " userId="eccb34cfb55a66fd" providerId="LiveId" clId="{0E4B6575-9787-47AA-8D88-1E4391CD015F}" dt="2021-11-12T09:21:26.297" v="533" actId="1076"/>
          <ac:spMkLst>
            <pc:docMk/>
            <pc:sldMk cId="3869266224" sldId="260"/>
            <ac:spMk id="40" creationId="{64A4A9E3-7FA1-42DE-86D6-B2BAA23CB71C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41" creationId="{A7EBC827-CC9A-43F7-81B6-FF57939DBA57}"/>
          </ac:spMkLst>
        </pc:spChg>
        <pc:spChg chg="add mod">
          <ac:chgData name=" " userId="eccb34cfb55a66fd" providerId="LiveId" clId="{0E4B6575-9787-47AA-8D88-1E4391CD015F}" dt="2021-11-12T09:21:14.945" v="530" actId="1035"/>
          <ac:spMkLst>
            <pc:docMk/>
            <pc:sldMk cId="3869266224" sldId="260"/>
            <ac:spMk id="42" creationId="{D96A6ACE-C897-4751-9FC6-D0727E527BC0}"/>
          </ac:spMkLst>
        </pc:spChg>
        <pc:spChg chg="add mod">
          <ac:chgData name=" " userId="eccb34cfb55a66fd" providerId="LiveId" clId="{0E4B6575-9787-47AA-8D88-1E4391CD015F}" dt="2021-11-12T09:20:53.839" v="518" actId="1037"/>
          <ac:spMkLst>
            <pc:docMk/>
            <pc:sldMk cId="3869266224" sldId="260"/>
            <ac:spMk id="44" creationId="{A764CF89-B670-4F63-A2D1-CCDC4F8A98CA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45" creationId="{A37570F5-A9D0-45D5-8B9C-615CF32179B5}"/>
          </ac:spMkLst>
        </pc:spChg>
        <pc:spChg chg="del">
          <ac:chgData name=" " userId="eccb34cfb55a66fd" providerId="LiveId" clId="{0E4B6575-9787-47AA-8D88-1E4391CD015F}" dt="2021-11-12T09:06:05.331" v="36" actId="478"/>
          <ac:spMkLst>
            <pc:docMk/>
            <pc:sldMk cId="3869266224" sldId="260"/>
            <ac:spMk id="47" creationId="{D39966F6-E534-469A-BE9C-F1AA08B9FA6E}"/>
          </ac:spMkLst>
        </pc:spChg>
        <pc:spChg chg="add mod">
          <ac:chgData name=" " userId="eccb34cfb55a66fd" providerId="LiveId" clId="{0E4B6575-9787-47AA-8D88-1E4391CD015F}" dt="2021-11-12T09:20:53.839" v="518" actId="1037"/>
          <ac:spMkLst>
            <pc:docMk/>
            <pc:sldMk cId="3869266224" sldId="260"/>
            <ac:spMk id="48" creationId="{4772DECE-699D-4C32-AFB8-939BEAAECF36}"/>
          </ac:spMkLst>
        </pc:spChg>
        <pc:spChg chg="add mod">
          <ac:chgData name=" " userId="eccb34cfb55a66fd" providerId="LiveId" clId="{0E4B6575-9787-47AA-8D88-1E4391CD015F}" dt="2021-11-12T09:20:53.839" v="518" actId="1037"/>
          <ac:spMkLst>
            <pc:docMk/>
            <pc:sldMk cId="3869266224" sldId="260"/>
            <ac:spMk id="49" creationId="{43188765-93AE-48A5-8249-56F3AD1BFC8A}"/>
          </ac:spMkLst>
        </pc:spChg>
        <pc:spChg chg="add mod">
          <ac:chgData name=" " userId="eccb34cfb55a66fd" providerId="LiveId" clId="{0E4B6575-9787-47AA-8D88-1E4391CD015F}" dt="2021-11-12T09:20:53.839" v="518" actId="1037"/>
          <ac:spMkLst>
            <pc:docMk/>
            <pc:sldMk cId="3869266224" sldId="260"/>
            <ac:spMk id="50" creationId="{607129B9-C1AA-4A50-9BAA-7A382D51F20F}"/>
          </ac:spMkLst>
        </pc:spChg>
        <pc:spChg chg="add mod">
          <ac:chgData name=" " userId="eccb34cfb55a66fd" providerId="LiveId" clId="{0E4B6575-9787-47AA-8D88-1E4391CD015F}" dt="2021-11-12T09:20:53.839" v="518" actId="1037"/>
          <ac:spMkLst>
            <pc:docMk/>
            <pc:sldMk cId="3869266224" sldId="260"/>
            <ac:spMk id="51" creationId="{2F5FADDD-10BE-4458-82A6-65F1EC6F5D49}"/>
          </ac:spMkLst>
        </pc:spChg>
        <pc:spChg chg="add mod">
          <ac:chgData name=" " userId="eccb34cfb55a66fd" providerId="LiveId" clId="{0E4B6575-9787-47AA-8D88-1E4391CD015F}" dt="2021-11-12T09:20:53.839" v="518" actId="1037"/>
          <ac:spMkLst>
            <pc:docMk/>
            <pc:sldMk cId="3869266224" sldId="260"/>
            <ac:spMk id="52" creationId="{8BA9337C-1984-4F47-9510-3B7211C23860}"/>
          </ac:spMkLst>
        </pc:spChg>
        <pc:spChg chg="add mod">
          <ac:chgData name=" " userId="eccb34cfb55a66fd" providerId="LiveId" clId="{0E4B6575-9787-47AA-8D88-1E4391CD015F}" dt="2021-11-12T09:14:38.370" v="273" actId="164"/>
          <ac:spMkLst>
            <pc:docMk/>
            <pc:sldMk cId="3869266224" sldId="260"/>
            <ac:spMk id="54" creationId="{622E4691-1029-4ED2-B2AB-F4040CE57AF3}"/>
          </ac:spMkLst>
        </pc:spChg>
        <pc:spChg chg="add mod">
          <ac:chgData name=" " userId="eccb34cfb55a66fd" providerId="LiveId" clId="{0E4B6575-9787-47AA-8D88-1E4391CD015F}" dt="2021-11-12T09:14:38.370" v="273" actId="164"/>
          <ac:spMkLst>
            <pc:docMk/>
            <pc:sldMk cId="3869266224" sldId="260"/>
            <ac:spMk id="55" creationId="{4EBEE6FC-760F-4A51-95A8-9BEBAF9A6137}"/>
          </ac:spMkLst>
        </pc:spChg>
        <pc:spChg chg="add mod ord">
          <ac:chgData name=" " userId="eccb34cfb55a66fd" providerId="LiveId" clId="{0E4B6575-9787-47AA-8D88-1E4391CD015F}" dt="2021-11-12T09:22:51.707" v="550" actId="207"/>
          <ac:spMkLst>
            <pc:docMk/>
            <pc:sldMk cId="3869266224" sldId="260"/>
            <ac:spMk id="57" creationId="{059E7F15-A2A6-4639-8D03-9797A6A19A8C}"/>
          </ac:spMkLst>
        </pc:spChg>
        <pc:grpChg chg="add mod">
          <ac:chgData name=" " userId="eccb34cfb55a66fd" providerId="LiveId" clId="{0E4B6575-9787-47AA-8D88-1E4391CD015F}" dt="2021-11-12T09:22:11.008" v="549" actId="1038"/>
          <ac:grpSpMkLst>
            <pc:docMk/>
            <pc:sldMk cId="3869266224" sldId="260"/>
            <ac:grpSpMk id="5" creationId="{491A9EAC-8538-4847-826D-8311AB3336D9}"/>
          </ac:grpSpMkLst>
        </pc:grpChg>
        <pc:picChg chg="del">
          <ac:chgData name=" " userId="eccb34cfb55a66fd" providerId="LiveId" clId="{0E4B6575-9787-47AA-8D88-1E4391CD015F}" dt="2021-11-12T09:06:05.331" v="36" actId="478"/>
          <ac:picMkLst>
            <pc:docMk/>
            <pc:sldMk cId="3869266224" sldId="260"/>
            <ac:picMk id="10" creationId="{47D60F74-54D6-4C87-9EE3-38942540F44C}"/>
          </ac:picMkLst>
        </pc:picChg>
        <pc:picChg chg="del">
          <ac:chgData name=" " userId="eccb34cfb55a66fd" providerId="LiveId" clId="{0E4B6575-9787-47AA-8D88-1E4391CD015F}" dt="2021-11-12T09:06:05.331" v="36" actId="478"/>
          <ac:picMkLst>
            <pc:docMk/>
            <pc:sldMk cId="3869266224" sldId="260"/>
            <ac:picMk id="43" creationId="{A99EAC17-4C9C-4849-933F-B9B125F312EB}"/>
          </ac:picMkLst>
        </pc:picChg>
        <pc:picChg chg="del">
          <ac:chgData name=" " userId="eccb34cfb55a66fd" providerId="LiveId" clId="{0E4B6575-9787-47AA-8D88-1E4391CD015F}" dt="2021-11-12T09:06:05.331" v="36" actId="478"/>
          <ac:picMkLst>
            <pc:docMk/>
            <pc:sldMk cId="3869266224" sldId="260"/>
            <ac:picMk id="46" creationId="{640415D0-8A35-4262-A319-249D2DDEAD9C}"/>
          </ac:picMkLst>
        </pc:picChg>
        <pc:picChg chg="add mod">
          <ac:chgData name=" " userId="eccb34cfb55a66fd" providerId="LiveId" clId="{0E4B6575-9787-47AA-8D88-1E4391CD015F}" dt="2021-11-12T09:20:53.839" v="518" actId="1037"/>
          <ac:picMkLst>
            <pc:docMk/>
            <pc:sldMk cId="3869266224" sldId="260"/>
            <ac:picMk id="53" creationId="{07CE91EE-5B4E-461D-A595-77D6219CFC18}"/>
          </ac:picMkLst>
        </pc:picChg>
        <pc:cxnChg chg="del mod">
          <ac:chgData name=" " userId="eccb34cfb55a66fd" providerId="LiveId" clId="{0E4B6575-9787-47AA-8D88-1E4391CD015F}" dt="2021-11-12T09:06:05.331" v="36" actId="478"/>
          <ac:cxnSpMkLst>
            <pc:docMk/>
            <pc:sldMk cId="3869266224" sldId="260"/>
            <ac:cxnSpMk id="4" creationId="{F31EED94-E7FC-4CED-A07E-209BDC4155BE}"/>
          </ac:cxnSpMkLst>
        </pc:cxnChg>
        <pc:cxnChg chg="del">
          <ac:chgData name=" " userId="eccb34cfb55a66fd" providerId="LiveId" clId="{0E4B6575-9787-47AA-8D88-1E4391CD015F}" dt="2021-11-12T09:06:05.331" v="36" actId="478"/>
          <ac:cxnSpMkLst>
            <pc:docMk/>
            <pc:sldMk cId="3869266224" sldId="260"/>
            <ac:cxnSpMk id="17" creationId="{8F24C4E7-ACCE-417D-8149-A979CB79A8AE}"/>
          </ac:cxnSpMkLst>
        </pc:cxnChg>
        <pc:cxnChg chg="del">
          <ac:chgData name=" " userId="eccb34cfb55a66fd" providerId="LiveId" clId="{0E4B6575-9787-47AA-8D88-1E4391CD015F}" dt="2021-11-12T09:12:16.576" v="236" actId="478"/>
          <ac:cxnSpMkLst>
            <pc:docMk/>
            <pc:sldMk cId="3869266224" sldId="260"/>
            <ac:cxnSpMk id="29" creationId="{C2A07F45-7F09-4DBB-BA14-0C72FFF4E365}"/>
          </ac:cxnSpMkLst>
        </pc:cxnChg>
        <pc:cxnChg chg="add mod">
          <ac:chgData name=" " userId="eccb34cfb55a66fd" providerId="LiveId" clId="{0E4B6575-9787-47AA-8D88-1E4391CD015F}" dt="2021-11-12T09:14:47.145" v="275"/>
          <ac:cxnSpMkLst>
            <pc:docMk/>
            <pc:sldMk cId="3869266224" sldId="260"/>
            <ac:cxnSpMk id="56" creationId="{C1E2CDF8-DF5E-4982-87AE-0A173B300704}"/>
          </ac:cxnSpMkLst>
        </pc:cxnChg>
      </pc:sldChg>
      <pc:sldChg chg="addSp modSp mod">
        <pc:chgData name=" " userId="eccb34cfb55a66fd" providerId="LiveId" clId="{0E4B6575-9787-47AA-8D88-1E4391CD015F}" dt="2021-11-12T09:55:59.851" v="1196" actId="20577"/>
        <pc:sldMkLst>
          <pc:docMk/>
          <pc:sldMk cId="2067879521" sldId="262"/>
        </pc:sldMkLst>
        <pc:spChg chg="mod">
          <ac:chgData name=" " userId="eccb34cfb55a66fd" providerId="LiveId" clId="{0E4B6575-9787-47AA-8D88-1E4391CD015F}" dt="2021-11-12T09:42:46.863" v="1111" actId="1036"/>
          <ac:spMkLst>
            <pc:docMk/>
            <pc:sldMk cId="2067879521" sldId="262"/>
            <ac:spMk id="3" creationId="{E015C1AC-A38B-4FFB-92CD-5FA2B0F5A341}"/>
          </ac:spMkLst>
        </pc:spChg>
        <pc:spChg chg="mod">
          <ac:chgData name=" " userId="eccb34cfb55a66fd" providerId="LiveId" clId="{0E4B6575-9787-47AA-8D88-1E4391CD015F}" dt="2021-11-12T09:40:47.414" v="1014" actId="1036"/>
          <ac:spMkLst>
            <pc:docMk/>
            <pc:sldMk cId="2067879521" sldId="262"/>
            <ac:spMk id="4" creationId="{CBFF2BA3-8B0F-4B24-8FB0-C3850F885085}"/>
          </ac:spMkLst>
        </pc:spChg>
        <pc:spChg chg="mod">
          <ac:chgData name=" " userId="eccb34cfb55a66fd" providerId="LiveId" clId="{0E4B6575-9787-47AA-8D88-1E4391CD015F}" dt="2021-11-12T09:42:46.863" v="1111" actId="1036"/>
          <ac:spMkLst>
            <pc:docMk/>
            <pc:sldMk cId="2067879521" sldId="262"/>
            <ac:spMk id="5" creationId="{E40E9A55-D930-4F83-AA74-FE354A47A238}"/>
          </ac:spMkLst>
        </pc:spChg>
        <pc:spChg chg="mod">
          <ac:chgData name=" " userId="eccb34cfb55a66fd" providerId="LiveId" clId="{0E4B6575-9787-47AA-8D88-1E4391CD015F}" dt="2021-11-12T09:42:46.863" v="1111" actId="1036"/>
          <ac:spMkLst>
            <pc:docMk/>
            <pc:sldMk cId="2067879521" sldId="262"/>
            <ac:spMk id="6" creationId="{F084AC55-3087-49D2-8581-8F813480B78E}"/>
          </ac:spMkLst>
        </pc:spChg>
        <pc:spChg chg="mod">
          <ac:chgData name=" " userId="eccb34cfb55a66fd" providerId="LiveId" clId="{0E4B6575-9787-47AA-8D88-1E4391CD015F}" dt="2021-11-12T09:42:46.863" v="1111" actId="1036"/>
          <ac:spMkLst>
            <pc:docMk/>
            <pc:sldMk cId="2067879521" sldId="262"/>
            <ac:spMk id="7" creationId="{E68AAA87-2303-4C5A-85C5-92C52917402C}"/>
          </ac:spMkLst>
        </pc:spChg>
        <pc:spChg chg="mod">
          <ac:chgData name=" " userId="eccb34cfb55a66fd" providerId="LiveId" clId="{0E4B6575-9787-47AA-8D88-1E4391CD015F}" dt="2021-11-12T09:48:32.864" v="1141"/>
          <ac:spMkLst>
            <pc:docMk/>
            <pc:sldMk cId="2067879521" sldId="262"/>
            <ac:spMk id="8" creationId="{41041C78-8773-46D7-8962-50A714369D58}"/>
          </ac:spMkLst>
        </pc:spChg>
        <pc:spChg chg="mod">
          <ac:chgData name=" " userId="eccb34cfb55a66fd" providerId="LiveId" clId="{0E4B6575-9787-47AA-8D88-1E4391CD015F}" dt="2021-11-12T09:40:47.414" v="1014" actId="1036"/>
          <ac:spMkLst>
            <pc:docMk/>
            <pc:sldMk cId="2067879521" sldId="262"/>
            <ac:spMk id="9" creationId="{F404BCD1-F5E8-4760-823B-C58ED7FAF1D2}"/>
          </ac:spMkLst>
        </pc:spChg>
        <pc:spChg chg="mod">
          <ac:chgData name=" " userId="eccb34cfb55a66fd" providerId="LiveId" clId="{0E4B6575-9787-47AA-8D88-1E4391CD015F}" dt="2021-11-12T09:49:22.392" v="1157"/>
          <ac:spMkLst>
            <pc:docMk/>
            <pc:sldMk cId="2067879521" sldId="262"/>
            <ac:spMk id="10" creationId="{6CA76804-D4BA-4E53-8E6D-3DBF0465EE23}"/>
          </ac:spMkLst>
        </pc:spChg>
        <pc:spChg chg="mod">
          <ac:chgData name=" " userId="eccb34cfb55a66fd" providerId="LiveId" clId="{0E4B6575-9787-47AA-8D88-1E4391CD015F}" dt="2021-11-12T09:40:47.414" v="1014" actId="1036"/>
          <ac:spMkLst>
            <pc:docMk/>
            <pc:sldMk cId="2067879521" sldId="262"/>
            <ac:spMk id="11" creationId="{4599D3C8-9C63-44CA-B074-8D1A6040CFD3}"/>
          </ac:spMkLst>
        </pc:spChg>
        <pc:spChg chg="mod">
          <ac:chgData name=" " userId="eccb34cfb55a66fd" providerId="LiveId" clId="{0E4B6575-9787-47AA-8D88-1E4391CD015F}" dt="2021-11-12T09:50:10.736" v="1169"/>
          <ac:spMkLst>
            <pc:docMk/>
            <pc:sldMk cId="2067879521" sldId="262"/>
            <ac:spMk id="12" creationId="{B2DB60A6-96A1-416F-8241-4304B7051450}"/>
          </ac:spMkLst>
        </pc:spChg>
        <pc:spChg chg="add mod">
          <ac:chgData name=" " userId="eccb34cfb55a66fd" providerId="LiveId" clId="{0E4B6575-9787-47AA-8D88-1E4391CD015F}" dt="2021-11-12T09:55:59.851" v="1196" actId="20577"/>
          <ac:spMkLst>
            <pc:docMk/>
            <pc:sldMk cId="2067879521" sldId="262"/>
            <ac:spMk id="25" creationId="{8AEE320E-5312-4780-8E95-217D2D6EA6C4}"/>
          </ac:spMkLst>
        </pc:spChg>
        <pc:spChg chg="add mod">
          <ac:chgData name=" " userId="eccb34cfb55a66fd" providerId="LiveId" clId="{0E4B6575-9787-47AA-8D88-1E4391CD015F}" dt="2021-11-12T09:48:03.031" v="1123"/>
          <ac:spMkLst>
            <pc:docMk/>
            <pc:sldMk cId="2067879521" sldId="262"/>
            <ac:spMk id="27" creationId="{B7CFE6AE-8BCC-4E85-AF70-2896744AEE21}"/>
          </ac:spMkLst>
        </pc:spChg>
        <pc:cxnChg chg="mod">
          <ac:chgData name=" " userId="eccb34cfb55a66fd" providerId="LiveId" clId="{0E4B6575-9787-47AA-8D88-1E4391CD015F}" dt="2021-11-12T09:42:46.863" v="1111" actId="1036"/>
          <ac:cxnSpMkLst>
            <pc:docMk/>
            <pc:sldMk cId="2067879521" sldId="262"/>
            <ac:cxnSpMk id="15" creationId="{86251FB6-4E18-4667-8F1E-449A7FAD6F6D}"/>
          </ac:cxnSpMkLst>
        </pc:cxnChg>
        <pc:cxnChg chg="mod">
          <ac:chgData name=" " userId="eccb34cfb55a66fd" providerId="LiveId" clId="{0E4B6575-9787-47AA-8D88-1E4391CD015F}" dt="2021-11-12T09:42:46.863" v="1111" actId="1036"/>
          <ac:cxnSpMkLst>
            <pc:docMk/>
            <pc:sldMk cId="2067879521" sldId="262"/>
            <ac:cxnSpMk id="20" creationId="{496F54E7-3A26-4E2A-8FE9-E23493D19250}"/>
          </ac:cxnSpMkLst>
        </pc:cxnChg>
        <pc:cxnChg chg="mod">
          <ac:chgData name=" " userId="eccb34cfb55a66fd" providerId="LiveId" clId="{0E4B6575-9787-47AA-8D88-1E4391CD015F}" dt="2021-11-12T09:40:47.414" v="1014" actId="1036"/>
          <ac:cxnSpMkLst>
            <pc:docMk/>
            <pc:sldMk cId="2067879521" sldId="262"/>
            <ac:cxnSpMk id="26" creationId="{4610523A-E6EE-437E-9302-910B102D2D52}"/>
          </ac:cxnSpMkLst>
        </pc:cxnChg>
        <pc:cxnChg chg="add mod">
          <ac:chgData name=" " userId="eccb34cfb55a66fd" providerId="LiveId" clId="{0E4B6575-9787-47AA-8D88-1E4391CD015F}" dt="2021-11-12T09:42:46.863" v="1111" actId="1036"/>
          <ac:cxnSpMkLst>
            <pc:docMk/>
            <pc:sldMk cId="2067879521" sldId="262"/>
            <ac:cxnSpMk id="28" creationId="{E0C08776-7046-46E1-9468-294ABDFA7A9E}"/>
          </ac:cxnSpMkLst>
        </pc:cxnChg>
        <pc:cxnChg chg="add mod">
          <ac:chgData name=" " userId="eccb34cfb55a66fd" providerId="LiveId" clId="{0E4B6575-9787-47AA-8D88-1E4391CD015F}" dt="2021-11-12T09:55:53.556" v="1187" actId="14100"/>
          <ac:cxnSpMkLst>
            <pc:docMk/>
            <pc:sldMk cId="2067879521" sldId="262"/>
            <ac:cxnSpMk id="29" creationId="{217386F5-4EC0-437D-B436-9C672BD7F890}"/>
          </ac:cxnSpMkLst>
        </pc:cxnChg>
        <pc:cxnChg chg="mod">
          <ac:chgData name=" " userId="eccb34cfb55a66fd" providerId="LiveId" clId="{0E4B6575-9787-47AA-8D88-1E4391CD015F}" dt="2021-11-12T09:42:46.863" v="1111" actId="1036"/>
          <ac:cxnSpMkLst>
            <pc:docMk/>
            <pc:sldMk cId="2067879521" sldId="262"/>
            <ac:cxnSpMk id="30" creationId="{467535D9-2F3E-4D76-9185-AF051ADD88B6}"/>
          </ac:cxnSpMkLst>
        </pc:cxnChg>
        <pc:cxnChg chg="mod">
          <ac:chgData name=" " userId="eccb34cfb55a66fd" providerId="LiveId" clId="{0E4B6575-9787-47AA-8D88-1E4391CD015F}" dt="2021-11-12T09:42:46.863" v="1111" actId="1036"/>
          <ac:cxnSpMkLst>
            <pc:docMk/>
            <pc:sldMk cId="2067879521" sldId="262"/>
            <ac:cxnSpMk id="32" creationId="{7206F216-FFEA-4AFC-90D1-5AEE7CD88E50}"/>
          </ac:cxnSpMkLst>
        </pc:cxnChg>
        <pc:cxnChg chg="mod">
          <ac:chgData name=" " userId="eccb34cfb55a66fd" providerId="LiveId" clId="{0E4B6575-9787-47AA-8D88-1E4391CD015F}" dt="2021-11-12T09:40:47.414" v="1014" actId="1036"/>
          <ac:cxnSpMkLst>
            <pc:docMk/>
            <pc:sldMk cId="2067879521" sldId="262"/>
            <ac:cxnSpMk id="33" creationId="{C14B7DA6-B910-4476-B769-31A46C4D2920}"/>
          </ac:cxnSpMkLst>
        </pc:cxnChg>
        <pc:cxnChg chg="mod">
          <ac:chgData name=" " userId="eccb34cfb55a66fd" providerId="LiveId" clId="{0E4B6575-9787-47AA-8D88-1E4391CD015F}" dt="2021-11-12T09:40:47.414" v="1014" actId="1036"/>
          <ac:cxnSpMkLst>
            <pc:docMk/>
            <pc:sldMk cId="2067879521" sldId="262"/>
            <ac:cxnSpMk id="34" creationId="{AAAB08DB-020B-4E82-A6B3-257DF05ECD44}"/>
          </ac:cxnSpMkLst>
        </pc:cxnChg>
        <pc:cxnChg chg="mod">
          <ac:chgData name=" " userId="eccb34cfb55a66fd" providerId="LiveId" clId="{0E4B6575-9787-47AA-8D88-1E4391CD015F}" dt="2021-11-12T09:40:47.414" v="1014" actId="1036"/>
          <ac:cxnSpMkLst>
            <pc:docMk/>
            <pc:sldMk cId="2067879521" sldId="262"/>
            <ac:cxnSpMk id="39" creationId="{C6882009-DE95-4356-96E1-F4B730DED9DF}"/>
          </ac:cxnSpMkLst>
        </pc:cxnChg>
      </pc:sldChg>
      <pc:sldChg chg="delSp modSp mod">
        <pc:chgData name=" " userId="eccb34cfb55a66fd" providerId="LiveId" clId="{0E4B6575-9787-47AA-8D88-1E4391CD015F}" dt="2021-11-12T09:01:36.118" v="3" actId="13926"/>
        <pc:sldMkLst>
          <pc:docMk/>
          <pc:sldMk cId="2404681735" sldId="263"/>
        </pc:sldMkLst>
        <pc:spChg chg="del">
          <ac:chgData name=" " userId="eccb34cfb55a66fd" providerId="LiveId" clId="{0E4B6575-9787-47AA-8D88-1E4391CD015F}" dt="2021-11-12T09:01:16.424" v="0" actId="478"/>
          <ac:spMkLst>
            <pc:docMk/>
            <pc:sldMk cId="2404681735" sldId="263"/>
            <ac:spMk id="12" creationId="{E20E484E-E5DE-4FC9-96CC-9F0414708386}"/>
          </ac:spMkLst>
        </pc:spChg>
        <pc:spChg chg="del">
          <ac:chgData name=" " userId="eccb34cfb55a66fd" providerId="LiveId" clId="{0E4B6575-9787-47AA-8D88-1E4391CD015F}" dt="2021-11-12T09:01:16.424" v="0" actId="478"/>
          <ac:spMkLst>
            <pc:docMk/>
            <pc:sldMk cId="2404681735" sldId="263"/>
            <ac:spMk id="13" creationId="{40DBD741-9726-4E86-8593-26E0E044F5E7}"/>
          </ac:spMkLst>
        </pc:spChg>
        <pc:spChg chg="mod">
          <ac:chgData name=" " userId="eccb34cfb55a66fd" providerId="LiveId" clId="{0E4B6575-9787-47AA-8D88-1E4391CD015F}" dt="2021-11-12T09:01:36.118" v="3" actId="13926"/>
          <ac:spMkLst>
            <pc:docMk/>
            <pc:sldMk cId="2404681735" sldId="263"/>
            <ac:spMk id="29" creationId="{FDAA7DB1-9964-4FC7-8721-E8B9E33C1E16}"/>
          </ac:spMkLst>
        </pc:spChg>
      </pc:sldChg>
      <pc:sldChg chg="addSp delSp modSp add del mod ord">
        <pc:chgData name=" " userId="eccb34cfb55a66fd" providerId="LiveId" clId="{0E4B6575-9787-47AA-8D88-1E4391CD015F}" dt="2021-11-12T09:40:23.728" v="1003" actId="478"/>
        <pc:sldMkLst>
          <pc:docMk/>
          <pc:sldMk cId="402749220" sldId="265"/>
        </pc:sldMkLst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12" creationId="{B44A8C36-8109-4F38-8606-B37B3D727F24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13" creationId="{391774E0-7C8A-4F9C-BF69-E8C1CE32E4C1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15" creationId="{46A6DE56-7170-4DD1-8F30-45FFF7255850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18" creationId="{65CE7151-2DE3-4936-B0EC-C5319A45DB30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19" creationId="{C96D86C5-AB18-4AED-B250-5E76F4530A90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20" creationId="{2A3D37DD-66ED-4997-8626-062B72951D96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21" creationId="{544F90BC-25D2-404A-BC0A-19ACC7D23DCF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22" creationId="{00F7D357-C97A-44AA-BAA2-A7CB3062B35C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23" creationId="{09F2CE9D-1FCE-46A6-BF39-3CF038418DFE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24" creationId="{FE0C050A-8558-47F5-88E8-667FBE08343E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25" creationId="{425CAF0D-1852-484F-ABD3-5AB5D2BF3403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26" creationId="{D84B214D-DE7B-4114-A41E-88D5B596DEF7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27" creationId="{402BEAF4-7500-46C7-96BE-94A4D8BD1417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28" creationId="{865D6112-7A92-4E5B-81C2-5CB78AF3DE38}"/>
          </ac:spMkLst>
        </pc:spChg>
        <pc:spChg chg="add del">
          <ac:chgData name=" " userId="eccb34cfb55a66fd" providerId="LiveId" clId="{0E4B6575-9787-47AA-8D88-1E4391CD015F}" dt="2021-11-12T09:11:53.928" v="235" actId="478"/>
          <ac:spMkLst>
            <pc:docMk/>
            <pc:sldMk cId="402749220" sldId="265"/>
            <ac:spMk id="30" creationId="{D1DFB1EF-60D2-4317-81BE-0A1C22FB4AC5}"/>
          </ac:spMkLst>
        </pc:spChg>
        <pc:spChg chg="add del">
          <ac:chgData name=" " userId="eccb34cfb55a66fd" providerId="LiveId" clId="{0E4B6575-9787-47AA-8D88-1E4391CD015F}" dt="2021-11-12T09:11:53.928" v="235" actId="478"/>
          <ac:spMkLst>
            <pc:docMk/>
            <pc:sldMk cId="402749220" sldId="265"/>
            <ac:spMk id="31" creationId="{2B515C13-4A8D-4C79-9452-74D2C23F30C8}"/>
          </ac:spMkLst>
        </pc:spChg>
        <pc:spChg chg="add del">
          <ac:chgData name=" " userId="eccb34cfb55a66fd" providerId="LiveId" clId="{0E4B6575-9787-47AA-8D88-1E4391CD015F}" dt="2021-11-12T09:11:53.928" v="235" actId="478"/>
          <ac:spMkLst>
            <pc:docMk/>
            <pc:sldMk cId="402749220" sldId="265"/>
            <ac:spMk id="32" creationId="{28EE294F-A698-4329-84EE-9A9610A46302}"/>
          </ac:spMkLst>
        </pc:spChg>
        <pc:spChg chg="add del">
          <ac:chgData name=" " userId="eccb34cfb55a66fd" providerId="LiveId" clId="{0E4B6575-9787-47AA-8D88-1E4391CD015F}" dt="2021-11-12T09:11:53.928" v="235" actId="478"/>
          <ac:spMkLst>
            <pc:docMk/>
            <pc:sldMk cId="402749220" sldId="265"/>
            <ac:spMk id="33" creationId="{2394E52E-E1D6-450C-85CA-FE4689BD0D18}"/>
          </ac:spMkLst>
        </pc:spChg>
        <pc:spChg chg="add del">
          <ac:chgData name=" " userId="eccb34cfb55a66fd" providerId="LiveId" clId="{0E4B6575-9787-47AA-8D88-1E4391CD015F}" dt="2021-11-12T09:12:34.014" v="244" actId="478"/>
          <ac:spMkLst>
            <pc:docMk/>
            <pc:sldMk cId="402749220" sldId="265"/>
            <ac:spMk id="34" creationId="{73C1A10E-79D2-443B-9493-6370F9A759E5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35" creationId="{9DF9809D-255C-4B57-82D8-C124804AB98C}"/>
          </ac:spMkLst>
        </pc:spChg>
        <pc:spChg chg="add del">
          <ac:chgData name=" " userId="eccb34cfb55a66fd" providerId="LiveId" clId="{0E4B6575-9787-47AA-8D88-1E4391CD015F}" dt="2021-11-12T09:15:21.806" v="277" actId="478"/>
          <ac:spMkLst>
            <pc:docMk/>
            <pc:sldMk cId="402749220" sldId="265"/>
            <ac:spMk id="37" creationId="{A717B47C-0D43-45A2-B652-4957644F8320}"/>
          </ac:spMkLst>
        </pc:spChg>
        <pc:spChg chg="add mod">
          <ac:chgData name=" " userId="eccb34cfb55a66fd" providerId="LiveId" clId="{0E4B6575-9787-47AA-8D88-1E4391CD015F}" dt="2021-11-12T09:26:40.360" v="564" actId="1076"/>
          <ac:spMkLst>
            <pc:docMk/>
            <pc:sldMk cId="402749220" sldId="265"/>
            <ac:spMk id="38" creationId="{0F6BD2E1-D78C-42DF-8792-73114CDFA624}"/>
          </ac:spMkLst>
        </pc:spChg>
        <pc:spChg chg="add del mod">
          <ac:chgData name=" " userId="eccb34cfb55a66fd" providerId="LiveId" clId="{0E4B6575-9787-47AA-8D88-1E4391CD015F}" dt="2021-11-12T09:25:27.531" v="551" actId="207"/>
          <ac:spMkLst>
            <pc:docMk/>
            <pc:sldMk cId="402749220" sldId="265"/>
            <ac:spMk id="39" creationId="{377C6402-F271-40C7-81C3-D0C7EB74D388}"/>
          </ac:spMkLst>
        </pc:spChg>
        <pc:spChg chg="add mod">
          <ac:chgData name=" " userId="eccb34cfb55a66fd" providerId="LiveId" clId="{0E4B6575-9787-47AA-8D88-1E4391CD015F}" dt="2021-11-12T09:29:33.258" v="607" actId="14100"/>
          <ac:spMkLst>
            <pc:docMk/>
            <pc:sldMk cId="402749220" sldId="265"/>
            <ac:spMk id="40" creationId="{31BAE45C-000E-4CD2-AB06-CD5116CE796B}"/>
          </ac:spMkLst>
        </pc:spChg>
        <pc:spChg chg="add del mod">
          <ac:chgData name=" " userId="eccb34cfb55a66fd" providerId="LiveId" clId="{0E4B6575-9787-47AA-8D88-1E4391CD015F}" dt="2021-11-12T09:15:47.034" v="424" actId="1036"/>
          <ac:spMkLst>
            <pc:docMk/>
            <pc:sldMk cId="402749220" sldId="265"/>
            <ac:spMk id="41" creationId="{A7EBC827-CC9A-43F7-81B6-FF57939DBA57}"/>
          </ac:spMkLst>
        </pc:spChg>
        <pc:spChg chg="add del">
          <ac:chgData name=" " userId="eccb34cfb55a66fd" providerId="LiveId" clId="{0E4B6575-9787-47AA-8D88-1E4391CD015F}" dt="2021-11-12T09:11:53.928" v="235" actId="478"/>
          <ac:spMkLst>
            <pc:docMk/>
            <pc:sldMk cId="402749220" sldId="265"/>
            <ac:spMk id="45" creationId="{A37570F5-A9D0-45D5-8B9C-615CF32179B5}"/>
          </ac:spMkLst>
        </pc:spChg>
        <pc:spChg chg="add del">
          <ac:chgData name=" " userId="eccb34cfb55a66fd" providerId="LiveId" clId="{0E4B6575-9787-47AA-8D88-1E4391CD015F}" dt="2021-11-12T09:11:53.928" v="235" actId="478"/>
          <ac:spMkLst>
            <pc:docMk/>
            <pc:sldMk cId="402749220" sldId="265"/>
            <ac:spMk id="47" creationId="{D39966F6-E534-469A-BE9C-F1AA08B9FA6E}"/>
          </ac:spMkLst>
        </pc:spChg>
        <pc:spChg chg="add mod">
          <ac:chgData name=" " userId="eccb34cfb55a66fd" providerId="LiveId" clId="{0E4B6575-9787-47AA-8D88-1E4391CD015F}" dt="2021-11-12T09:32:45.163" v="675" actId="13926"/>
          <ac:spMkLst>
            <pc:docMk/>
            <pc:sldMk cId="402749220" sldId="265"/>
            <ac:spMk id="49" creationId="{011F2EAA-5F0A-4C3A-B2AE-B3082A029EF4}"/>
          </ac:spMkLst>
        </pc:spChg>
        <pc:spChg chg="add mod">
          <ac:chgData name=" " userId="eccb34cfb55a66fd" providerId="LiveId" clId="{0E4B6575-9787-47AA-8D88-1E4391CD015F}" dt="2021-11-12T09:33:31.331" v="750" actId="13926"/>
          <ac:spMkLst>
            <pc:docMk/>
            <pc:sldMk cId="402749220" sldId="265"/>
            <ac:spMk id="50" creationId="{A9A0C334-1E18-415A-B287-5F329CBE73F2}"/>
          </ac:spMkLst>
        </pc:spChg>
        <pc:spChg chg="add del mod">
          <ac:chgData name=" " userId="eccb34cfb55a66fd" providerId="LiveId" clId="{0E4B6575-9787-47AA-8D88-1E4391CD015F}" dt="2021-11-12T09:36:02.284" v="850" actId="478"/>
          <ac:spMkLst>
            <pc:docMk/>
            <pc:sldMk cId="402749220" sldId="265"/>
            <ac:spMk id="51" creationId="{0FDAB11E-ADCF-4FB8-AEFF-315B0E8E0F1C}"/>
          </ac:spMkLst>
        </pc:spChg>
        <pc:spChg chg="add mod ord">
          <ac:chgData name=" " userId="eccb34cfb55a66fd" providerId="LiveId" clId="{0E4B6575-9787-47AA-8D88-1E4391CD015F}" dt="2021-11-12T09:33:59.568" v="755" actId="14100"/>
          <ac:spMkLst>
            <pc:docMk/>
            <pc:sldMk cId="402749220" sldId="265"/>
            <ac:spMk id="52" creationId="{51D60E88-160C-4F99-9156-11F09A78943D}"/>
          </ac:spMkLst>
        </pc:spChg>
        <pc:spChg chg="add mod">
          <ac:chgData name=" " userId="eccb34cfb55a66fd" providerId="LiveId" clId="{0E4B6575-9787-47AA-8D88-1E4391CD015F}" dt="2021-11-12T09:33:01.992" v="693" actId="1036"/>
          <ac:spMkLst>
            <pc:docMk/>
            <pc:sldMk cId="402749220" sldId="265"/>
            <ac:spMk id="53" creationId="{EFDA2E0E-D7E3-4584-956F-6045B628DF62}"/>
          </ac:spMkLst>
        </pc:spChg>
        <pc:spChg chg="add del mod">
          <ac:chgData name=" " userId="eccb34cfb55a66fd" providerId="LiveId" clId="{0E4B6575-9787-47AA-8D88-1E4391CD015F}" dt="2021-11-12T09:34:06.918" v="757" actId="478"/>
          <ac:spMkLst>
            <pc:docMk/>
            <pc:sldMk cId="402749220" sldId="265"/>
            <ac:spMk id="54" creationId="{FD928CE3-29ED-4EDB-BBC3-37C5978D47AC}"/>
          </ac:spMkLst>
        </pc:spChg>
        <pc:spChg chg="add del mod">
          <ac:chgData name=" " userId="eccb34cfb55a66fd" providerId="LiveId" clId="{0E4B6575-9787-47AA-8D88-1E4391CD015F}" dt="2021-11-12T09:34:06.918" v="757" actId="478"/>
          <ac:spMkLst>
            <pc:docMk/>
            <pc:sldMk cId="402749220" sldId="265"/>
            <ac:spMk id="55" creationId="{1D10C066-6D27-4D26-B804-D9245CF05A8E}"/>
          </ac:spMkLst>
        </pc:spChg>
        <pc:spChg chg="add mod">
          <ac:chgData name=" " userId="eccb34cfb55a66fd" providerId="LiveId" clId="{0E4B6575-9787-47AA-8D88-1E4391CD015F}" dt="2021-11-12T09:34:18.438" v="781" actId="1035"/>
          <ac:spMkLst>
            <pc:docMk/>
            <pc:sldMk cId="402749220" sldId="265"/>
            <ac:spMk id="56" creationId="{E4B930DD-5D18-4357-883C-B7728FEAA907}"/>
          </ac:spMkLst>
        </pc:spChg>
        <pc:spChg chg="add del mod">
          <ac:chgData name=" " userId="eccb34cfb55a66fd" providerId="LiveId" clId="{0E4B6575-9787-47AA-8D88-1E4391CD015F}" dt="2021-11-12T09:34:11.280" v="759" actId="478"/>
          <ac:spMkLst>
            <pc:docMk/>
            <pc:sldMk cId="402749220" sldId="265"/>
            <ac:spMk id="57" creationId="{EE4DE88F-368A-42C1-AEC9-BD6290987AEC}"/>
          </ac:spMkLst>
        </pc:spChg>
        <pc:spChg chg="add del mod">
          <ac:chgData name=" " userId="eccb34cfb55a66fd" providerId="LiveId" clId="{0E4B6575-9787-47AA-8D88-1E4391CD015F}" dt="2021-11-12T09:40:23.728" v="1003" actId="478"/>
          <ac:spMkLst>
            <pc:docMk/>
            <pc:sldMk cId="402749220" sldId="265"/>
            <ac:spMk id="58" creationId="{D5FF04FF-3BEB-4522-B169-DE9DED5AEE3B}"/>
          </ac:spMkLst>
        </pc:spChg>
        <pc:picChg chg="add del mod">
          <ac:chgData name=" " userId="eccb34cfb55a66fd" providerId="LiveId" clId="{0E4B6575-9787-47AA-8D88-1E4391CD015F}" dt="2021-11-12T09:05:35.949" v="26"/>
          <ac:picMkLst>
            <pc:docMk/>
            <pc:sldMk cId="402749220" sldId="265"/>
            <ac:picMk id="3" creationId="{CFD82AE2-291F-48EC-882D-F1B8967DCDF4}"/>
          </ac:picMkLst>
        </pc:picChg>
        <pc:picChg chg="add mod ord">
          <ac:chgData name=" " userId="eccb34cfb55a66fd" providerId="LiveId" clId="{0E4B6575-9787-47AA-8D88-1E4391CD015F}" dt="2021-11-12T09:33:54.649" v="754" actId="166"/>
          <ac:picMkLst>
            <pc:docMk/>
            <pc:sldMk cId="402749220" sldId="265"/>
            <ac:picMk id="8" creationId="{CE32C1AB-5DEE-411D-A362-9322522F07D0}"/>
          </ac:picMkLst>
        </pc:picChg>
        <pc:picChg chg="add del mod">
          <ac:chgData name=" " userId="eccb34cfb55a66fd" providerId="LiveId" clId="{0E4B6575-9787-47AA-8D88-1E4391CD015F}" dt="2021-11-12T09:15:47.034" v="424" actId="1036"/>
          <ac:picMkLst>
            <pc:docMk/>
            <pc:sldMk cId="402749220" sldId="265"/>
            <ac:picMk id="10" creationId="{47D60F74-54D6-4C87-9EE3-38942540F44C}"/>
          </ac:picMkLst>
        </pc:picChg>
        <pc:picChg chg="add mod">
          <ac:chgData name=" " userId="eccb34cfb55a66fd" providerId="LiveId" clId="{0E4B6575-9787-47AA-8D88-1E4391CD015F}" dt="2021-11-12T09:28:20.465" v="594" actId="14100"/>
          <ac:picMkLst>
            <pc:docMk/>
            <pc:sldMk cId="402749220" sldId="265"/>
            <ac:picMk id="42" creationId="{3D61EB6E-0B19-44A8-BFCF-6C651F59B345}"/>
          </ac:picMkLst>
        </pc:picChg>
        <pc:picChg chg="add del mod">
          <ac:chgData name=" " userId="eccb34cfb55a66fd" providerId="LiveId" clId="{0E4B6575-9787-47AA-8D88-1E4391CD015F}" dt="2021-11-12T09:15:47.034" v="424" actId="1036"/>
          <ac:picMkLst>
            <pc:docMk/>
            <pc:sldMk cId="402749220" sldId="265"/>
            <ac:picMk id="43" creationId="{A99EAC17-4C9C-4849-933F-B9B125F312EB}"/>
          </ac:picMkLst>
        </pc:picChg>
        <pc:picChg chg="add mod">
          <ac:chgData name=" " userId="eccb34cfb55a66fd" providerId="LiveId" clId="{0E4B6575-9787-47AA-8D88-1E4391CD015F}" dt="2021-11-12T09:28:30.504" v="598" actId="1076"/>
          <ac:picMkLst>
            <pc:docMk/>
            <pc:sldMk cId="402749220" sldId="265"/>
            <ac:picMk id="44" creationId="{655F6272-97FD-4178-A9A6-4558B0F04C1C}"/>
          </ac:picMkLst>
        </pc:picChg>
        <pc:picChg chg="add del">
          <ac:chgData name=" " userId="eccb34cfb55a66fd" providerId="LiveId" clId="{0E4B6575-9787-47AA-8D88-1E4391CD015F}" dt="2021-11-12T09:11:53.928" v="235" actId="478"/>
          <ac:picMkLst>
            <pc:docMk/>
            <pc:sldMk cId="402749220" sldId="265"/>
            <ac:picMk id="46" creationId="{640415D0-8A35-4262-A319-249D2DDEAD9C}"/>
          </ac:picMkLst>
        </pc:picChg>
        <pc:picChg chg="add mod">
          <ac:chgData name=" " userId="eccb34cfb55a66fd" providerId="LiveId" clId="{0E4B6575-9787-47AA-8D88-1E4391CD015F}" dt="2021-11-12T09:28:36.488" v="599" actId="14100"/>
          <ac:picMkLst>
            <pc:docMk/>
            <pc:sldMk cId="402749220" sldId="265"/>
            <ac:picMk id="48" creationId="{1F850FDA-74AB-4A59-9AF2-64315169C4FB}"/>
          </ac:picMkLst>
        </pc:picChg>
        <pc:cxnChg chg="add del mod">
          <ac:chgData name=" " userId="eccb34cfb55a66fd" providerId="LiveId" clId="{0E4B6575-9787-47AA-8D88-1E4391CD015F}" dt="2021-11-12T09:26:15.621" v="561" actId="692"/>
          <ac:cxnSpMkLst>
            <pc:docMk/>
            <pc:sldMk cId="402749220" sldId="265"/>
            <ac:cxnSpMk id="4" creationId="{F31EED94-E7FC-4CED-A07E-209BDC4155BE}"/>
          </ac:cxnSpMkLst>
        </pc:cxnChg>
        <pc:cxnChg chg="add del">
          <ac:chgData name=" " userId="eccb34cfb55a66fd" providerId="LiveId" clId="{0E4B6575-9787-47AA-8D88-1E4391CD015F}" dt="2021-11-12T09:05:36.040" v="29" actId="478"/>
          <ac:cxnSpMkLst>
            <pc:docMk/>
            <pc:sldMk cId="402749220" sldId="265"/>
            <ac:cxnSpMk id="11" creationId="{76B4234B-8900-47F9-9910-8202FA873AF6}"/>
          </ac:cxnSpMkLst>
        </pc:cxnChg>
        <pc:cxnChg chg="add del mod">
          <ac:chgData name=" " userId="eccb34cfb55a66fd" providerId="LiveId" clId="{0E4B6575-9787-47AA-8D88-1E4391CD015F}" dt="2021-11-12T09:15:47.034" v="424" actId="1036"/>
          <ac:cxnSpMkLst>
            <pc:docMk/>
            <pc:sldMk cId="402749220" sldId="265"/>
            <ac:cxnSpMk id="17" creationId="{8F24C4E7-ACCE-417D-8149-A979CB79A8AE}"/>
          </ac:cxnSpMkLst>
        </pc:cxnChg>
        <pc:cxnChg chg="add del">
          <ac:chgData name=" " userId="eccb34cfb55a66fd" providerId="LiveId" clId="{0E4B6575-9787-47AA-8D88-1E4391CD015F}" dt="2021-11-12T09:05:36.040" v="29" actId="478"/>
          <ac:cxnSpMkLst>
            <pc:docMk/>
            <pc:sldMk cId="402749220" sldId="265"/>
            <ac:cxnSpMk id="29" creationId="{C2A07F45-7F09-4DBB-BA14-0C72FFF4E36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98799-F053-4066-9103-66E56B8D2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4E1076-6BE6-418B-AFF2-37098D1CB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AFD706-F9AC-4FDE-B0FE-744B38D7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47E4E-8B30-4198-81A9-CB3A5069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9B057C-231E-44C3-99E5-48C07911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1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AF190-B309-48AC-8F34-FE8A34A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1D842B-ECB3-439F-A1CF-C70ED8CDE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3A612-0794-49EE-982C-70CF7527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D2397B-1BA3-4A19-AFC5-36CCD792C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E56371-5DD1-4DB6-A140-EC12CDED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AA35D5-2A0A-4FBC-85A7-7CB4AD010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C600E6-82E7-42E1-B6C6-123F19B6F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0879B-0703-4479-822D-4603CD204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184FD-27D4-46F0-9551-BC7E632A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9B8401-2CDB-4E4E-9A00-4EF99CB5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07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12B4A-5783-4011-9479-908FCA6E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89A1A-2599-4C10-A201-B914339D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AB1117-3E3D-4B83-82B8-4509F3D8F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43E24-5DBE-4762-96FE-291F310F6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EB2DF-BF37-4072-A81C-9BB845EA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31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1F220-235F-4F29-87FE-60B89999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CC402-FA4C-4FD3-BF11-D6E6C8C00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ED24E-FC24-4F1D-AB97-8048D9A3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5D679-50E9-446F-A08F-7165B429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D348B-2B34-4DB9-8E94-A547E366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7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2F2A8-5832-4785-B941-86FFD86C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FAAA2-38EF-4C04-AB98-25795F449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BDC558-172B-4384-A352-0410DAC3C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8629D4-48BC-4E1F-85EA-54B4F276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6C75EF-190A-476C-BB54-8964CBB3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851511-D2A9-45C1-B0E3-E6FA16CA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8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32820-6688-4086-92CF-9B1F80B63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5F8860-EEBC-43E5-B164-B379FD853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FD964-99C1-40A3-9DC6-2A823865B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A27B19-CD5C-40A8-B0CC-9859B3C0D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AC0C01-FC80-46A7-929B-4EE18494D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1DFBB9-73AD-48FA-AD94-435F3BF7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D6C40C-EDBC-4162-A5A0-1A001036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B0C33D-8413-472F-91F8-36F1C91C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0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87B31-1671-4E84-8CFB-0EC69A17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058112-17FE-4B39-B27E-CB47408A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B004FF-631B-412A-9732-14D3FDC3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EA0146-F3D6-43BF-B86F-3BFEE89E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50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0D49C6-12A8-41C7-B29E-AF883EBA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9CE413-006A-4A78-808D-880109D0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D0843-2C96-4199-80A6-021B334B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52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88532-AB7F-46F6-9031-C45A74C4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45FDC-975D-45A4-8B9C-7892C313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92B9E2-50DF-4F0F-8928-07859FF93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DD2E56-B429-4C07-9846-FAA964F7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B8C9FC-2D22-4C20-8F3D-E60B52A1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6F7F0-BD24-474D-B5C4-FDD5C3EE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7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F1DA0-FCB3-4337-980C-2CE285E2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1BA4D9-7BF7-416B-A16E-545B77F31C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916FC1-D133-4D08-8522-51F864EA1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38845B-62A4-4421-9F6E-84D8137EC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770985-D419-40A0-9AE5-3291C6F4C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366F8-E20E-4163-9705-87362CC0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09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39F4C3-8C83-4311-96F9-2C456075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3DAFA5-1EF7-4FBD-95AA-640C1EE91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7A9B42-3F77-46A4-B944-40A926F23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E1CE7-3B30-4FA3-AF86-A09D7AB4D20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6E4653-F7F1-482E-9635-987D99775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A89F18-F752-4AF6-8968-05F20953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75613-FA1C-4044-AB18-FE81123F4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1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en/view-image.php?image=257728&amp;picture=electronic-diar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65638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ixabay.com/ko/%ED%8E%9C-%EC%93%B0%EA%B8%B0-%EA%B8%B0%EA%B5%AC-%EA%B4%91%EC%82%B0-%EA%B5%AC%ED%98%84-%EC%9E%91%EC%84%B1-%EB%86%94%EB%91%AC-%EC%97%B0%ED%95%84-%ED%9D%91%EC%97%B0-%EC%97%B0%ED%95%84-%EC%BF%A8%EB%A6%AC-1947058/" TargetMode="External"/><Relationship Id="rId7" Type="http://schemas.openxmlformats.org/officeDocument/2006/relationships/hyperlink" Target="https://pxhere.com/en/photo/1065638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hyperlink" Target="https://pxhere.com/ko/photo/1216087" TargetMode="External"/><Relationship Id="rId4" Type="http://schemas.openxmlformats.org/officeDocument/2006/relationships/image" Target="../media/image12.jpeg"/><Relationship Id="rId9" Type="http://schemas.openxmlformats.org/officeDocument/2006/relationships/hyperlink" Target="https://pixabay.com/ko/%EA%B8%B0%EC%96%B4-%EC%97%AD%ED%95%99-%EC%84%A4%EC%A0%95-%EC%95%84%EC%9D%B4%EC%BD%98-%EC%A0%84%EC%86%A1-%EA%B8%B0%EC%96%B4-%ED%9C%A0-%ED%9C%A0-%EB%A9%94%EC%BB%A4%EB%8B%88%EC%A6%98-%EC%BD%94%EA%B7%B8-1119298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3D9EE5-CB94-44FB-BA91-7FEAF0F7F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harpenSoften amount="-50000"/>
                    </a14:imgEffect>
                    <a14:imgEffect>
                      <a14:saturation sat="98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447112">
            <a:off x="1830524" y="819707"/>
            <a:ext cx="5237825" cy="3928369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3091BA-50A4-4715-A9F9-9F0588186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084" y="4215710"/>
            <a:ext cx="3941192" cy="1293714"/>
          </a:xfrm>
        </p:spPr>
        <p:txBody>
          <a:bodyPr/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랜덤두들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C3FF24-37D6-44C0-A490-326B9B4A1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6640" y="5609384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2020213297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오아연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46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FB3AF4-5A8F-43C9-B248-B8A7CD291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2" t="25572" r="42222" b="22298"/>
          <a:stretch/>
        </p:blipFill>
        <p:spPr>
          <a:xfrm rot="158424">
            <a:off x="9472688" y="312926"/>
            <a:ext cx="2353735" cy="3575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3EA39D-B998-497E-8333-6E8A4FF4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132080"/>
            <a:ext cx="1747520" cy="629920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개발목적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CC291-1EF6-448C-B460-788B12D84BB8}"/>
              </a:ext>
            </a:extLst>
          </p:cNvPr>
          <p:cNvSpPr txBox="1"/>
          <p:nvPr/>
        </p:nvSpPr>
        <p:spPr>
          <a:xfrm>
            <a:off x="408767" y="2437874"/>
            <a:ext cx="9621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코로나로 인해 집에서 자기계발 하는 시간이 많아졌다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자기계발 활동 중 대표적으로 일기 쓰기가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일기를 쓰며 하루를 성찰하는 과정은 더 풍족한 삶을 지향할 수 있기에 사람들은 일기를 쓰려고 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하지만 평소 일기를 매일 쓰려고 해도 </a:t>
            </a:r>
            <a:r>
              <a:rPr lang="ko-KR" altLang="en-US" sz="2000" dirty="0">
                <a:highlight>
                  <a:srgbClr val="00FF00"/>
                </a:highligh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문장을 만들어야 한다는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압박감에 대부분 작심삼일에 그치고 만다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 algn="just">
              <a:buFontTx/>
              <a:buChar char="-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 스토어에 여러 다이어리 앱이 있지만 랜덤 질문을 던져 글쓴이가 쉽게 쓸 수 있는 앱은 거의 없었다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있다고 한들 타겟층이 커플에 맞추어 져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글쓰기에 </a:t>
            </a:r>
            <a:r>
              <a:rPr lang="ko-KR" altLang="en-US" sz="2000" dirty="0">
                <a:highlight>
                  <a:srgbClr val="FFFF00"/>
                </a:highligh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어려움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가지고 있는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사람들을 위해 랜덤 질문을 던져 일기 쓰는 것을 더 쉽게 할 수 있도록 만들고자 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47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A7C4B-A1D8-4938-AFA8-28F5C8E96810}"/>
              </a:ext>
            </a:extLst>
          </p:cNvPr>
          <p:cNvSpPr txBox="1">
            <a:spLocks/>
          </p:cNvSpPr>
          <p:nvPr/>
        </p:nvSpPr>
        <p:spPr>
          <a:xfrm>
            <a:off x="51531" y="49126"/>
            <a:ext cx="1747520" cy="6299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관련연구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807E7-CE34-427D-8AEA-6FA06DA26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34" y="705530"/>
            <a:ext cx="1989963" cy="2830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9B4C7-D488-4469-A047-7A6D205FD7C8}"/>
              </a:ext>
            </a:extLst>
          </p:cNvPr>
          <p:cNvSpPr txBox="1"/>
          <p:nvPr/>
        </p:nvSpPr>
        <p:spPr>
          <a:xfrm>
            <a:off x="2973715" y="1334048"/>
            <a:ext cx="1720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팔레토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9C657-2801-4367-A84D-E2CDAB62EEA8}"/>
              </a:ext>
            </a:extLst>
          </p:cNvPr>
          <p:cNvSpPr txBox="1"/>
          <p:nvPr/>
        </p:nvSpPr>
        <p:spPr>
          <a:xfrm>
            <a:off x="3161627" y="2306876"/>
            <a:ext cx="172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u="sng" dirty="0" err="1">
                <a:highlight>
                  <a:srgbClr val="FFFF00"/>
                </a:highligh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타이포그래피</a:t>
            </a:r>
            <a:endParaRPr lang="en-US" altLang="ko-KR" sz="1600" u="sng" dirty="0">
              <a:highlight>
                <a:srgbClr val="FFFF00"/>
              </a:highligh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483EF4-875F-4A9C-8DE8-9BC0E21B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34" y="4059853"/>
            <a:ext cx="1850665" cy="2613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FCFDB-04AB-4C20-ACF7-643CDF618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473" y="257094"/>
            <a:ext cx="1958708" cy="3221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6C590A-165C-4170-83E0-1081DDAE5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693" y="4377754"/>
            <a:ext cx="2430463" cy="2174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1D16FB-819A-4C1F-82AB-ACEABAEA51D9}"/>
              </a:ext>
            </a:extLst>
          </p:cNvPr>
          <p:cNvSpPr txBox="1"/>
          <p:nvPr/>
        </p:nvSpPr>
        <p:spPr>
          <a:xfrm>
            <a:off x="3070195" y="1944045"/>
            <a:ext cx="2235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디자인 수정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93EE9-2890-4A22-B2E3-729D44D4A22E}"/>
              </a:ext>
            </a:extLst>
          </p:cNvPr>
          <p:cNvSpPr txBox="1"/>
          <p:nvPr/>
        </p:nvSpPr>
        <p:spPr>
          <a:xfrm>
            <a:off x="8955181" y="1334048"/>
            <a:ext cx="130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씀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34B8D8-F6C8-4EB0-84A7-2FA9865AE6E2}"/>
              </a:ext>
            </a:extLst>
          </p:cNvPr>
          <p:cNvSpPr txBox="1"/>
          <p:nvPr/>
        </p:nvSpPr>
        <p:spPr>
          <a:xfrm>
            <a:off x="8915724" y="1906855"/>
            <a:ext cx="269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u="sng" dirty="0">
                <a:highlight>
                  <a:srgbClr val="00FF00"/>
                </a:highligh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 알람</a:t>
            </a:r>
            <a:r>
              <a:rPr lang="ko-KR" altLang="en-US" sz="1600" u="sng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lang="ko-KR" altLang="en-US" sz="1600" u="sng" dirty="0">
                <a:highlight>
                  <a:srgbClr val="FFFF00"/>
                </a:highligh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영감</a:t>
            </a:r>
            <a:endParaRPr lang="en-US" altLang="ko-KR" sz="1600" u="sng" dirty="0">
              <a:highlight>
                <a:srgbClr val="FFFF00"/>
              </a:highligh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2714F8-4812-4EAA-A9B9-FE3439B8166D}"/>
              </a:ext>
            </a:extLst>
          </p:cNvPr>
          <p:cNvSpPr txBox="1"/>
          <p:nvPr/>
        </p:nvSpPr>
        <p:spPr>
          <a:xfrm>
            <a:off x="9104721" y="2282253"/>
            <a:ext cx="2131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미니멀리즘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심플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6F52C6-36B9-46AF-96B2-1D6C4D9CBE95}"/>
              </a:ext>
            </a:extLst>
          </p:cNvPr>
          <p:cNvSpPr txBox="1"/>
          <p:nvPr/>
        </p:nvSpPr>
        <p:spPr>
          <a:xfrm>
            <a:off x="2985844" y="4738263"/>
            <a:ext cx="1605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펜케이크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2396C-6C37-4381-8CD9-417F0350DE96}"/>
              </a:ext>
            </a:extLst>
          </p:cNvPr>
          <p:cNvSpPr txBox="1"/>
          <p:nvPr/>
        </p:nvSpPr>
        <p:spPr>
          <a:xfrm>
            <a:off x="2836775" y="5314502"/>
            <a:ext cx="285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모던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미니멀리즘</a:t>
            </a:r>
            <a:r>
              <a:rPr lang="en-US" altLang="ko-KR" sz="1600" dirty="0">
                <a:highlight>
                  <a:srgbClr val="FFFF00"/>
                </a:highligh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>
                <a:highlight>
                  <a:srgbClr val="FFFF00"/>
                </a:highligh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심플</a:t>
            </a:r>
            <a:endParaRPr lang="en-US" altLang="ko-KR" sz="1600" dirty="0">
              <a:highlight>
                <a:srgbClr val="FFFF00"/>
              </a:highligh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D39D1-00A9-4B73-AD40-F998C3DC1A9E}"/>
              </a:ext>
            </a:extLst>
          </p:cNvPr>
          <p:cNvSpPr txBox="1"/>
          <p:nvPr/>
        </p:nvSpPr>
        <p:spPr>
          <a:xfrm>
            <a:off x="2749173" y="5684640"/>
            <a:ext cx="2317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u="sng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자동 저장 기능</a:t>
            </a:r>
            <a:endParaRPr lang="en-US" altLang="ko-KR" sz="1600" u="sng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C7941CC-E7E3-4CED-AAF3-FB8315F389D7}"/>
              </a:ext>
            </a:extLst>
          </p:cNvPr>
          <p:cNvCxnSpPr>
            <a:cxnSpLocks/>
          </p:cNvCxnSpPr>
          <p:nvPr/>
        </p:nvCxnSpPr>
        <p:spPr>
          <a:xfrm>
            <a:off x="6131512" y="49126"/>
            <a:ext cx="0" cy="6811291"/>
          </a:xfrm>
          <a:prstGeom prst="line">
            <a:avLst/>
          </a:prstGeom>
          <a:ln w="158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FAE3620-6F67-45B3-A95E-24BF0C3135BB}"/>
              </a:ext>
            </a:extLst>
          </p:cNvPr>
          <p:cNvCxnSpPr>
            <a:cxnSpLocks/>
          </p:cNvCxnSpPr>
          <p:nvPr/>
        </p:nvCxnSpPr>
        <p:spPr>
          <a:xfrm flipV="1">
            <a:off x="0" y="3756082"/>
            <a:ext cx="12191999" cy="25805"/>
          </a:xfrm>
          <a:prstGeom prst="line">
            <a:avLst/>
          </a:prstGeom>
          <a:ln w="158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5BECFF-260F-4EF7-A036-BFAB1D187C79}"/>
              </a:ext>
            </a:extLst>
          </p:cNvPr>
          <p:cNvSpPr txBox="1"/>
          <p:nvPr/>
        </p:nvSpPr>
        <p:spPr>
          <a:xfrm>
            <a:off x="9148028" y="4738263"/>
            <a:ext cx="1958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어라운드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63B8FF-551C-4846-BF58-946E1D74B802}"/>
              </a:ext>
            </a:extLst>
          </p:cNvPr>
          <p:cNvSpPr txBox="1"/>
          <p:nvPr/>
        </p:nvSpPr>
        <p:spPr>
          <a:xfrm>
            <a:off x="9368401" y="5313019"/>
            <a:ext cx="2694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sz="1600" u="sng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GPS</a:t>
            </a:r>
            <a:r>
              <a:rPr lang="ko-KR" altLang="en-US" sz="1600" u="sng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기반 사용으로 내 주변에서 일어나는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진짜 이야기 만남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D2B780-D8D3-4C9C-B0D2-C4E56DB39C67}"/>
              </a:ext>
            </a:extLst>
          </p:cNvPr>
          <p:cNvSpPr/>
          <p:nvPr/>
        </p:nvSpPr>
        <p:spPr>
          <a:xfrm>
            <a:off x="10434320" y="74199"/>
            <a:ext cx="438736" cy="18996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B6B2B4-934A-4F1E-8B2C-4F8479548307}"/>
              </a:ext>
            </a:extLst>
          </p:cNvPr>
          <p:cNvSpPr/>
          <p:nvPr/>
        </p:nvSpPr>
        <p:spPr>
          <a:xfrm>
            <a:off x="10434320" y="382645"/>
            <a:ext cx="438736" cy="189961"/>
          </a:xfrm>
          <a:prstGeom prst="rect">
            <a:avLst/>
          </a:prstGeom>
          <a:solidFill>
            <a:srgbClr val="18F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587BA-7F49-47DE-B76B-D6B72C237DCD}"/>
              </a:ext>
            </a:extLst>
          </p:cNvPr>
          <p:cNvSpPr txBox="1"/>
          <p:nvPr/>
        </p:nvSpPr>
        <p:spPr>
          <a:xfrm>
            <a:off x="10881265" y="37355"/>
            <a:ext cx="138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사용되는 특징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CC7A1-0F0F-4EA5-AF84-06C66FE120DA}"/>
              </a:ext>
            </a:extLst>
          </p:cNvPr>
          <p:cNvSpPr txBox="1"/>
          <p:nvPr/>
        </p:nvSpPr>
        <p:spPr>
          <a:xfrm>
            <a:off x="10879314" y="315321"/>
            <a:ext cx="138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고려중인 옵션</a:t>
            </a:r>
          </a:p>
        </p:txBody>
      </p:sp>
    </p:spTree>
    <p:extLst>
      <p:ext uri="{BB962C8B-B14F-4D97-AF65-F5344CB8AC3E}">
        <p14:creationId xmlns:p14="http://schemas.microsoft.com/office/powerpoint/2010/main" val="390429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A7C4B-A1D8-4938-AFA8-28F5C8E96810}"/>
              </a:ext>
            </a:extLst>
          </p:cNvPr>
          <p:cNvSpPr txBox="1">
            <a:spLocks/>
          </p:cNvSpPr>
          <p:nvPr/>
        </p:nvSpPr>
        <p:spPr>
          <a:xfrm>
            <a:off x="51531" y="49126"/>
            <a:ext cx="1747520" cy="6299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관련연구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9CC31-A22C-4FE8-9B13-B9172589748E}"/>
              </a:ext>
            </a:extLst>
          </p:cNvPr>
          <p:cNvSpPr txBox="1"/>
          <p:nvPr/>
        </p:nvSpPr>
        <p:spPr>
          <a:xfrm>
            <a:off x="584218" y="1291857"/>
            <a:ext cx="5300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기억의 습작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어썸데이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657602-C5CF-430C-8997-8ED5BB30EC6E}"/>
              </a:ext>
            </a:extLst>
          </p:cNvPr>
          <p:cNvSpPr txBox="1"/>
          <p:nvPr/>
        </p:nvSpPr>
        <p:spPr>
          <a:xfrm>
            <a:off x="584218" y="1892038"/>
            <a:ext cx="5300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이메일 주소 외 </a:t>
            </a:r>
            <a:r>
              <a:rPr lang="ko-KR" altLang="en-US" sz="1600" u="sng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정보 불필요</a:t>
            </a:r>
            <a:endParaRPr lang="en-US" altLang="ko-KR" sz="1600" u="sng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익명성 보장으로 자유로운 글쓰기 가능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D4BCFA-BF04-4296-80C4-FAF14D3860C6}"/>
              </a:ext>
            </a:extLst>
          </p:cNvPr>
          <p:cNvCxnSpPr>
            <a:cxnSpLocks/>
          </p:cNvCxnSpPr>
          <p:nvPr/>
        </p:nvCxnSpPr>
        <p:spPr>
          <a:xfrm>
            <a:off x="6131512" y="49126"/>
            <a:ext cx="0" cy="6811291"/>
          </a:xfrm>
          <a:prstGeom prst="line">
            <a:avLst/>
          </a:prstGeom>
          <a:ln w="158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D0468D7-3D3A-491A-9164-82C689F9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33" y="2903251"/>
            <a:ext cx="1938247" cy="3547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8E1245-33E9-4C78-ACF1-8A4C4616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28" y="2741233"/>
            <a:ext cx="2166039" cy="38712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195EB3-33E8-4E3C-834E-CD4E38F5A954}"/>
              </a:ext>
            </a:extLst>
          </p:cNvPr>
          <p:cNvSpPr txBox="1"/>
          <p:nvPr/>
        </p:nvSpPr>
        <p:spPr>
          <a:xfrm>
            <a:off x="10008281" y="4578506"/>
            <a:ext cx="184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데일리 노트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AA7DB1-9964-4FC7-8721-E8B9E33C1E16}"/>
              </a:ext>
            </a:extLst>
          </p:cNvPr>
          <p:cNvSpPr txBox="1"/>
          <p:nvPr/>
        </p:nvSpPr>
        <p:spPr>
          <a:xfrm>
            <a:off x="8118781" y="5219029"/>
            <a:ext cx="3441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작성한 내용을 목록 형식이 아닌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1600" u="sng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캘린더 형식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표시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 descr="아이폰 다이어리 어플 추천 :: DAILY NOTE(데일리 노트) : 네이버 블로그">
            <a:extLst>
              <a:ext uri="{FF2B5EF4-FFF2-40B4-BE49-F238E27FC236}">
                <a16:creationId xmlns:a16="http://schemas.microsoft.com/office/drawing/2014/main" id="{7730747B-8094-4362-AC9B-D513371F4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28"/>
          <a:stretch/>
        </p:blipFill>
        <p:spPr bwMode="auto">
          <a:xfrm>
            <a:off x="7006731" y="1092117"/>
            <a:ext cx="2754388" cy="40067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68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9E7F15-A2A6-4639-8D03-9797A6A19A8C}"/>
              </a:ext>
            </a:extLst>
          </p:cNvPr>
          <p:cNvSpPr/>
          <p:nvPr/>
        </p:nvSpPr>
        <p:spPr>
          <a:xfrm>
            <a:off x="297405" y="2473275"/>
            <a:ext cx="3395943" cy="2095809"/>
          </a:xfrm>
          <a:prstGeom prst="rect">
            <a:avLst/>
          </a:prstGeom>
          <a:solidFill>
            <a:srgbClr val="FCF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A974EC-D52B-4F71-B9D6-F9D2A73BA2CB}"/>
              </a:ext>
            </a:extLst>
          </p:cNvPr>
          <p:cNvSpPr txBox="1">
            <a:spLocks/>
          </p:cNvSpPr>
          <p:nvPr/>
        </p:nvSpPr>
        <p:spPr>
          <a:xfrm>
            <a:off x="51531" y="49126"/>
            <a:ext cx="1747520" cy="6299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 스토리보드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B4234B-8900-47F9-9910-8202FA873AF6}"/>
              </a:ext>
            </a:extLst>
          </p:cNvPr>
          <p:cNvCxnSpPr>
            <a:cxnSpLocks/>
          </p:cNvCxnSpPr>
          <p:nvPr/>
        </p:nvCxnSpPr>
        <p:spPr>
          <a:xfrm>
            <a:off x="3997912" y="-22942"/>
            <a:ext cx="0" cy="6811291"/>
          </a:xfrm>
          <a:prstGeom prst="line">
            <a:avLst/>
          </a:prstGeom>
          <a:ln w="158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B2830D-0A82-4234-9907-08E35F1F8221}"/>
              </a:ext>
            </a:extLst>
          </p:cNvPr>
          <p:cNvSpPr/>
          <p:nvPr/>
        </p:nvSpPr>
        <p:spPr>
          <a:xfrm>
            <a:off x="4526352" y="750360"/>
            <a:ext cx="3143962" cy="5091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D1A2BA-96A0-48C3-9CA6-E7A303779DD9}"/>
              </a:ext>
            </a:extLst>
          </p:cNvPr>
          <p:cNvSpPr/>
          <p:nvPr/>
        </p:nvSpPr>
        <p:spPr>
          <a:xfrm>
            <a:off x="4900904" y="2212804"/>
            <a:ext cx="2394857" cy="21662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A4A9E3-7FA1-42DE-86D6-B2BAA23CB71C}"/>
              </a:ext>
            </a:extLst>
          </p:cNvPr>
          <p:cNvSpPr txBox="1"/>
          <p:nvPr/>
        </p:nvSpPr>
        <p:spPr>
          <a:xfrm>
            <a:off x="5072188" y="6034151"/>
            <a:ext cx="226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splashscreen.xml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6A6ACE-C897-4751-9FC6-D0727E527BC0}"/>
              </a:ext>
            </a:extLst>
          </p:cNvPr>
          <p:cNvSpPr txBox="1"/>
          <p:nvPr/>
        </p:nvSpPr>
        <p:spPr>
          <a:xfrm>
            <a:off x="4903492" y="2972767"/>
            <a:ext cx="24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변화를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바라는 문구들 중 하나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4CF89-B670-4F63-A2D1-CCDC4F8A98CA}"/>
              </a:ext>
            </a:extLst>
          </p:cNvPr>
          <p:cNvSpPr/>
          <p:nvPr/>
        </p:nvSpPr>
        <p:spPr>
          <a:xfrm>
            <a:off x="8716712" y="1291173"/>
            <a:ext cx="2955106" cy="647383"/>
          </a:xfrm>
          <a:prstGeom prst="rect">
            <a:avLst/>
          </a:prstGeom>
          <a:solidFill>
            <a:srgbClr val="D7F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72DECE-699D-4C32-AFB8-939BEAAECF36}"/>
              </a:ext>
            </a:extLst>
          </p:cNvPr>
          <p:cNvSpPr/>
          <p:nvPr/>
        </p:nvSpPr>
        <p:spPr>
          <a:xfrm>
            <a:off x="8716712" y="1940167"/>
            <a:ext cx="2955106" cy="4440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3188765-93AE-48A5-8249-56F3AD1BFC8A}"/>
              </a:ext>
            </a:extLst>
          </p:cNvPr>
          <p:cNvSpPr/>
          <p:nvPr/>
        </p:nvSpPr>
        <p:spPr>
          <a:xfrm>
            <a:off x="8990153" y="2734322"/>
            <a:ext cx="2394857" cy="21662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랜덤질문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ex) </a:t>
            </a:r>
            <a:r>
              <a:rPr lang="ko-KR" altLang="en-US" sz="1600" dirty="0">
                <a:solidFill>
                  <a:schemeClr val="tx1"/>
                </a:solidFill>
              </a:rPr>
              <a:t>무슨 음악을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들으셨나요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ex) </a:t>
            </a:r>
            <a:r>
              <a:rPr lang="ko-KR" altLang="en-US" sz="1600" dirty="0">
                <a:solidFill>
                  <a:schemeClr val="tx1"/>
                </a:solidFill>
              </a:rPr>
              <a:t>친구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7129B9-C1AA-4A50-9BAA-7A382D51F20F}"/>
              </a:ext>
            </a:extLst>
          </p:cNvPr>
          <p:cNvSpPr/>
          <p:nvPr/>
        </p:nvSpPr>
        <p:spPr>
          <a:xfrm>
            <a:off x="9755212" y="5514145"/>
            <a:ext cx="855238" cy="588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랜덤버튼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5FADDD-10BE-4458-82A6-65F1EC6F5D49}"/>
              </a:ext>
            </a:extLst>
          </p:cNvPr>
          <p:cNvSpPr txBox="1"/>
          <p:nvPr/>
        </p:nvSpPr>
        <p:spPr>
          <a:xfrm>
            <a:off x="8742386" y="488369"/>
            <a:ext cx="2860240" cy="584775"/>
          </a:xfrm>
          <a:prstGeom prst="rect">
            <a:avLst/>
          </a:prstGeom>
          <a:solidFill>
            <a:srgbClr val="FCFCD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b="1" u="sng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처럼 띄우고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화면을 터치하면 사라진다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.)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A9337C-1984-4F47-9510-3B7211C23860}"/>
              </a:ext>
            </a:extLst>
          </p:cNvPr>
          <p:cNvSpPr txBox="1"/>
          <p:nvPr/>
        </p:nvSpPr>
        <p:spPr>
          <a:xfrm>
            <a:off x="10736112" y="5537558"/>
            <a:ext cx="1344269" cy="523220"/>
          </a:xfrm>
          <a:prstGeom prst="rect">
            <a:avLst/>
          </a:prstGeom>
          <a:solidFill>
            <a:srgbClr val="FCFCD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 잘못 터치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</a:p>
          <a:p>
            <a:pPr algn="ctr"/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주사위 탭으로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07CE91EE-5B4E-461D-A595-77D6219CF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74357" y="1279570"/>
            <a:ext cx="996298" cy="6718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91A9EAC-8538-4847-826D-8311AB3336D9}"/>
              </a:ext>
            </a:extLst>
          </p:cNvPr>
          <p:cNvGrpSpPr/>
          <p:nvPr/>
        </p:nvGrpSpPr>
        <p:grpSpPr>
          <a:xfrm>
            <a:off x="617985" y="2874849"/>
            <a:ext cx="2812109" cy="1250539"/>
            <a:chOff x="8495930" y="2295747"/>
            <a:chExt cx="2812109" cy="125053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22E4691-1029-4ED2-B2AB-F4040CE57AF3}"/>
                </a:ext>
              </a:extLst>
            </p:cNvPr>
            <p:cNvSpPr txBox="1"/>
            <p:nvPr/>
          </p:nvSpPr>
          <p:spPr>
            <a:xfrm>
              <a:off x="8691239" y="2295747"/>
              <a:ext cx="261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노트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랜덤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연필 버튼과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프래그먼트를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연결 시킴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BEE6FC-760F-4A51-95A8-9BEBAF9A6137}"/>
                </a:ext>
              </a:extLst>
            </p:cNvPr>
            <p:cNvSpPr txBox="1"/>
            <p:nvPr/>
          </p:nvSpPr>
          <p:spPr>
            <a:xfrm>
              <a:off x="8771137" y="3176954"/>
              <a:ext cx="1411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SQLite 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사용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" name="왼쪽 중괄호 2">
              <a:extLst>
                <a:ext uri="{FF2B5EF4-FFF2-40B4-BE49-F238E27FC236}">
                  <a16:creationId xmlns:a16="http://schemas.microsoft.com/office/drawing/2014/main" id="{C558F884-A31D-4EED-B1AF-06EF75140990}"/>
                </a:ext>
              </a:extLst>
            </p:cNvPr>
            <p:cNvSpPr/>
            <p:nvPr/>
          </p:nvSpPr>
          <p:spPr>
            <a:xfrm>
              <a:off x="8495930" y="2618913"/>
              <a:ext cx="195309" cy="736846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1E2CDF8-DF5E-4982-87AE-0A173B300704}"/>
              </a:ext>
            </a:extLst>
          </p:cNvPr>
          <p:cNvCxnSpPr>
            <a:cxnSpLocks/>
          </p:cNvCxnSpPr>
          <p:nvPr/>
        </p:nvCxnSpPr>
        <p:spPr>
          <a:xfrm>
            <a:off x="8188912" y="-22942"/>
            <a:ext cx="0" cy="6811291"/>
          </a:xfrm>
          <a:prstGeom prst="line">
            <a:avLst/>
          </a:prstGeom>
          <a:ln w="158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66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1774E0-7C8A-4F9C-BF69-E8C1CE32E4C1}"/>
              </a:ext>
            </a:extLst>
          </p:cNvPr>
          <p:cNvSpPr/>
          <p:nvPr/>
        </p:nvSpPr>
        <p:spPr>
          <a:xfrm>
            <a:off x="524700" y="1744859"/>
            <a:ext cx="2955106" cy="4440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A974EC-D52B-4F71-B9D6-F9D2A73BA2CB}"/>
              </a:ext>
            </a:extLst>
          </p:cNvPr>
          <p:cNvSpPr txBox="1">
            <a:spLocks/>
          </p:cNvSpPr>
          <p:nvPr/>
        </p:nvSpPr>
        <p:spPr>
          <a:xfrm>
            <a:off x="51531" y="49126"/>
            <a:ext cx="1747520" cy="6299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 스토리보드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B4234B-8900-47F9-9910-8202FA873AF6}"/>
              </a:ext>
            </a:extLst>
          </p:cNvPr>
          <p:cNvCxnSpPr>
            <a:cxnSpLocks/>
          </p:cNvCxnSpPr>
          <p:nvPr/>
        </p:nvCxnSpPr>
        <p:spPr>
          <a:xfrm>
            <a:off x="3997912" y="-22942"/>
            <a:ext cx="0" cy="6811291"/>
          </a:xfrm>
          <a:prstGeom prst="line">
            <a:avLst/>
          </a:prstGeom>
          <a:ln w="158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A8C36-8109-4F38-8606-B37B3D727F24}"/>
              </a:ext>
            </a:extLst>
          </p:cNvPr>
          <p:cNvSpPr txBox="1"/>
          <p:nvPr/>
        </p:nvSpPr>
        <p:spPr>
          <a:xfrm>
            <a:off x="1656820" y="1857230"/>
            <a:ext cx="69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날짜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A6DE56-7170-4DD1-8F30-45FFF7255850}"/>
              </a:ext>
            </a:extLst>
          </p:cNvPr>
          <p:cNvSpPr/>
          <p:nvPr/>
        </p:nvSpPr>
        <p:spPr>
          <a:xfrm>
            <a:off x="807729" y="2539013"/>
            <a:ext cx="2394857" cy="21662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F24C4E7-ACCE-417D-8149-A979CB79A8AE}"/>
              </a:ext>
            </a:extLst>
          </p:cNvPr>
          <p:cNvCxnSpPr/>
          <p:nvPr/>
        </p:nvCxnSpPr>
        <p:spPr>
          <a:xfrm>
            <a:off x="949358" y="4411357"/>
            <a:ext cx="2111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CE7151-2DE3-4936-B0EC-C5319A45DB30}"/>
              </a:ext>
            </a:extLst>
          </p:cNvPr>
          <p:cNvSpPr/>
          <p:nvPr/>
        </p:nvSpPr>
        <p:spPr>
          <a:xfrm>
            <a:off x="821899" y="4835632"/>
            <a:ext cx="2394857" cy="6996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6D86C5-AB18-4AED-B250-5E76F4530A90}"/>
              </a:ext>
            </a:extLst>
          </p:cNvPr>
          <p:cNvSpPr txBox="1"/>
          <p:nvPr/>
        </p:nvSpPr>
        <p:spPr>
          <a:xfrm>
            <a:off x="1603395" y="3873879"/>
            <a:ext cx="10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글쓰기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D37DD-66ED-4997-8626-062B72951D96}"/>
              </a:ext>
            </a:extLst>
          </p:cNvPr>
          <p:cNvSpPr txBox="1"/>
          <p:nvPr/>
        </p:nvSpPr>
        <p:spPr>
          <a:xfrm>
            <a:off x="1356225" y="5000808"/>
            <a:ext cx="135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첨가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4F90BC-25D2-404A-BC0A-19ACC7D23DCF}"/>
              </a:ext>
            </a:extLst>
          </p:cNvPr>
          <p:cNvSpPr/>
          <p:nvPr/>
        </p:nvSpPr>
        <p:spPr>
          <a:xfrm>
            <a:off x="821899" y="5648250"/>
            <a:ext cx="2394856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7D357-C97A-44AA-BAA2-A7CB3062B35C}"/>
              </a:ext>
            </a:extLst>
          </p:cNvPr>
          <p:cNvSpPr txBox="1"/>
          <p:nvPr/>
        </p:nvSpPr>
        <p:spPr>
          <a:xfrm>
            <a:off x="832766" y="5633556"/>
            <a:ext cx="24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저장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F2CE9D-1FCE-46A6-BF39-3CF038418DFE}"/>
              </a:ext>
            </a:extLst>
          </p:cNvPr>
          <p:cNvSpPr/>
          <p:nvPr/>
        </p:nvSpPr>
        <p:spPr>
          <a:xfrm>
            <a:off x="4610031" y="1744859"/>
            <a:ext cx="2955106" cy="4440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0C050A-8558-47F5-88E8-667FBE08343E}"/>
              </a:ext>
            </a:extLst>
          </p:cNvPr>
          <p:cNvSpPr txBox="1"/>
          <p:nvPr/>
        </p:nvSpPr>
        <p:spPr>
          <a:xfrm>
            <a:off x="6674218" y="1857230"/>
            <a:ext cx="95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글쓰기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5CAF0D-1852-484F-ABD3-5AB5D2BF3403}"/>
              </a:ext>
            </a:extLst>
          </p:cNvPr>
          <p:cNvSpPr/>
          <p:nvPr/>
        </p:nvSpPr>
        <p:spPr>
          <a:xfrm>
            <a:off x="4890155" y="2310222"/>
            <a:ext cx="2394857" cy="3692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4B214D-DE7B-4114-A41E-88D5B596DEF7}"/>
              </a:ext>
            </a:extLst>
          </p:cNvPr>
          <p:cNvSpPr/>
          <p:nvPr/>
        </p:nvSpPr>
        <p:spPr>
          <a:xfrm>
            <a:off x="6303917" y="5506175"/>
            <a:ext cx="862014" cy="4014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날짜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2BEAF4-7500-46C7-96BE-94A4D8BD1417}"/>
              </a:ext>
            </a:extLst>
          </p:cNvPr>
          <p:cNvSpPr/>
          <p:nvPr/>
        </p:nvSpPr>
        <p:spPr>
          <a:xfrm>
            <a:off x="5197240" y="2564006"/>
            <a:ext cx="1823616" cy="13098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5D6112-7A92-4E5B-81C2-5CB78AF3DE38}"/>
              </a:ext>
            </a:extLst>
          </p:cNvPr>
          <p:cNvSpPr/>
          <p:nvPr/>
        </p:nvSpPr>
        <p:spPr>
          <a:xfrm>
            <a:off x="5197240" y="4034273"/>
            <a:ext cx="1823616" cy="13098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글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2A07F45-7F09-4DBB-BA14-0C72FFF4E365}"/>
              </a:ext>
            </a:extLst>
          </p:cNvPr>
          <p:cNvCxnSpPr>
            <a:cxnSpLocks/>
          </p:cNvCxnSpPr>
          <p:nvPr/>
        </p:nvCxnSpPr>
        <p:spPr>
          <a:xfrm>
            <a:off x="8188912" y="-22942"/>
            <a:ext cx="0" cy="6811291"/>
          </a:xfrm>
          <a:prstGeom prst="line">
            <a:avLst/>
          </a:prstGeom>
          <a:ln w="158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F9809D-255C-4B57-82D8-C124804AB98C}"/>
              </a:ext>
            </a:extLst>
          </p:cNvPr>
          <p:cNvSpPr/>
          <p:nvPr/>
        </p:nvSpPr>
        <p:spPr>
          <a:xfrm>
            <a:off x="524700" y="1101981"/>
            <a:ext cx="2955106" cy="647383"/>
          </a:xfrm>
          <a:prstGeom prst="rect">
            <a:avLst/>
          </a:prstGeom>
          <a:solidFill>
            <a:srgbClr val="D7F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D60F74-54D6-4C87-9EE3-38942540F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78851" y="1087916"/>
            <a:ext cx="1000955" cy="65694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EBC827-CC9A-43F7-81B6-FF57939DBA57}"/>
              </a:ext>
            </a:extLst>
          </p:cNvPr>
          <p:cNvSpPr/>
          <p:nvPr/>
        </p:nvSpPr>
        <p:spPr>
          <a:xfrm>
            <a:off x="4594249" y="1101981"/>
            <a:ext cx="2955106" cy="647383"/>
          </a:xfrm>
          <a:prstGeom prst="rect">
            <a:avLst/>
          </a:prstGeom>
          <a:solidFill>
            <a:srgbClr val="D7F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99EAC17-4C9C-4849-933F-B9B125F31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1821"/>
          <a:stretch/>
        </p:blipFill>
        <p:spPr>
          <a:xfrm>
            <a:off x="4610031" y="1095057"/>
            <a:ext cx="942919" cy="674696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F31EED94-E7FC-4CED-A07E-209BDC4155BE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3233830" y="3965294"/>
            <a:ext cx="1376201" cy="1852928"/>
          </a:xfrm>
          <a:prstGeom prst="bentConnector3">
            <a:avLst>
              <a:gd name="adj1" fmla="val 71933"/>
            </a:avLst>
          </a:prstGeom>
          <a:ln w="158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77C6402-F271-40C7-81C3-D0C7EB74D388}"/>
              </a:ext>
            </a:extLst>
          </p:cNvPr>
          <p:cNvSpPr txBox="1"/>
          <p:nvPr/>
        </p:nvSpPr>
        <p:spPr>
          <a:xfrm>
            <a:off x="3391943" y="3555119"/>
            <a:ext cx="1319935" cy="307777"/>
          </a:xfrm>
          <a:prstGeom prst="rect">
            <a:avLst/>
          </a:prstGeom>
          <a:solidFill>
            <a:srgbClr val="FCFCD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노트 화면으로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6BD2E1-D78C-42DF-8792-73114CDFA624}"/>
              </a:ext>
            </a:extLst>
          </p:cNvPr>
          <p:cNvSpPr/>
          <p:nvPr/>
        </p:nvSpPr>
        <p:spPr>
          <a:xfrm>
            <a:off x="8723546" y="1744859"/>
            <a:ext cx="2955106" cy="4440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BAE45C-000E-4CD2-AB06-CD5116CE796B}"/>
              </a:ext>
            </a:extLst>
          </p:cNvPr>
          <p:cNvSpPr/>
          <p:nvPr/>
        </p:nvSpPr>
        <p:spPr>
          <a:xfrm>
            <a:off x="8723546" y="1082640"/>
            <a:ext cx="2955106" cy="687114"/>
          </a:xfrm>
          <a:prstGeom prst="rect">
            <a:avLst/>
          </a:prstGeom>
          <a:solidFill>
            <a:srgbClr val="D7F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D61EB6E-0B19-44A8-BFCF-6C651F59B3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1821"/>
          <a:stretch/>
        </p:blipFill>
        <p:spPr>
          <a:xfrm>
            <a:off x="8749075" y="1076046"/>
            <a:ext cx="689563" cy="70195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55F6272-97FD-4178-A9A6-4558B0F04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38638" y="1071923"/>
            <a:ext cx="746679" cy="70195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F850FDA-74AB-4A59-9AF2-64315169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85317" y="1086762"/>
            <a:ext cx="746679" cy="69783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011F2EAA-5F0A-4C3A-B2AE-B3082A029EF4}"/>
              </a:ext>
            </a:extLst>
          </p:cNvPr>
          <p:cNvSpPr/>
          <p:nvPr/>
        </p:nvSpPr>
        <p:spPr>
          <a:xfrm>
            <a:off x="8858685" y="1907116"/>
            <a:ext cx="2684827" cy="521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ighlight>
                  <a:srgbClr val="00FF00"/>
                </a:highlight>
              </a:rPr>
              <a:t>PUSH </a:t>
            </a:r>
            <a:r>
              <a:rPr lang="ko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알림 설정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9A0C334-1E18-415A-B287-5F329CBE73F2}"/>
              </a:ext>
            </a:extLst>
          </p:cNvPr>
          <p:cNvSpPr/>
          <p:nvPr/>
        </p:nvSpPr>
        <p:spPr>
          <a:xfrm>
            <a:off x="8858685" y="2538377"/>
            <a:ext cx="2684827" cy="521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원하는 질문 만들기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DA2E0E-D7E3-4584-956F-6045B628DF62}"/>
              </a:ext>
            </a:extLst>
          </p:cNvPr>
          <p:cNvSpPr txBox="1"/>
          <p:nvPr/>
        </p:nvSpPr>
        <p:spPr>
          <a:xfrm>
            <a:off x="10879314" y="41001"/>
            <a:ext cx="138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고려중인 옵션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1D60E88-160C-4F99-9156-11F09A78943D}"/>
              </a:ext>
            </a:extLst>
          </p:cNvPr>
          <p:cNvSpPr/>
          <p:nvPr/>
        </p:nvSpPr>
        <p:spPr>
          <a:xfrm>
            <a:off x="10943356" y="1094214"/>
            <a:ext cx="735296" cy="675539"/>
          </a:xfrm>
          <a:prstGeom prst="rect">
            <a:avLst/>
          </a:prstGeom>
          <a:solidFill>
            <a:srgbClr val="18F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32C1AB-5DEE-411D-A362-9322522F07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11086379" y="1197441"/>
            <a:ext cx="437889" cy="43788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E4B930DD-5D18-4357-883C-B7728FEAA907}"/>
              </a:ext>
            </a:extLst>
          </p:cNvPr>
          <p:cNvSpPr/>
          <p:nvPr/>
        </p:nvSpPr>
        <p:spPr>
          <a:xfrm>
            <a:off x="10434320" y="108325"/>
            <a:ext cx="438736" cy="189961"/>
          </a:xfrm>
          <a:prstGeom prst="rect">
            <a:avLst/>
          </a:prstGeom>
          <a:solidFill>
            <a:srgbClr val="18F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4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D2CC6-7B43-445C-BA8C-B26B17FDFF20}"/>
              </a:ext>
            </a:extLst>
          </p:cNvPr>
          <p:cNvSpPr txBox="1">
            <a:spLocks/>
          </p:cNvSpPr>
          <p:nvPr/>
        </p:nvSpPr>
        <p:spPr>
          <a:xfrm>
            <a:off x="51531" y="49126"/>
            <a:ext cx="1747520" cy="6299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개발일정</a:t>
            </a:r>
            <a:endParaRPr lang="en-US" altLang="ko-KR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5C1AC-A38B-4FFB-92CD-5FA2B0F5A341}"/>
              </a:ext>
            </a:extLst>
          </p:cNvPr>
          <p:cNvSpPr txBox="1"/>
          <p:nvPr/>
        </p:nvSpPr>
        <p:spPr>
          <a:xfrm>
            <a:off x="1692511" y="2144011"/>
            <a:ext cx="81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F2BA3-8B0F-4B24-8FB0-C3850F885085}"/>
              </a:ext>
            </a:extLst>
          </p:cNvPr>
          <p:cNvSpPr txBox="1"/>
          <p:nvPr/>
        </p:nvSpPr>
        <p:spPr>
          <a:xfrm>
            <a:off x="1692511" y="4683343"/>
            <a:ext cx="81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E9A55-D930-4F83-AA74-FE354A47A238}"/>
              </a:ext>
            </a:extLst>
          </p:cNvPr>
          <p:cNvSpPr txBox="1"/>
          <p:nvPr/>
        </p:nvSpPr>
        <p:spPr>
          <a:xfrm>
            <a:off x="3666242" y="1484701"/>
            <a:ext cx="1095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4AC55-3087-49D2-8581-8F813480B78E}"/>
              </a:ext>
            </a:extLst>
          </p:cNvPr>
          <p:cNvSpPr txBox="1"/>
          <p:nvPr/>
        </p:nvSpPr>
        <p:spPr>
          <a:xfrm>
            <a:off x="6817823" y="1484613"/>
            <a:ext cx="349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2021-11-15  ~  2021-11-19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AAA87-2303-4C5A-85C5-92C52917402C}"/>
              </a:ext>
            </a:extLst>
          </p:cNvPr>
          <p:cNvSpPr txBox="1"/>
          <p:nvPr/>
        </p:nvSpPr>
        <p:spPr>
          <a:xfrm>
            <a:off x="3666242" y="2908884"/>
            <a:ext cx="1642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SQLite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41C78-8773-46D7-8962-50A714369D58}"/>
              </a:ext>
            </a:extLst>
          </p:cNvPr>
          <p:cNvSpPr txBox="1"/>
          <p:nvPr/>
        </p:nvSpPr>
        <p:spPr>
          <a:xfrm>
            <a:off x="6817824" y="2908796"/>
            <a:ext cx="349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2021-11-27  ~  2021-12-05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4BCD1-F5E8-4760-823B-C58ED7FAF1D2}"/>
              </a:ext>
            </a:extLst>
          </p:cNvPr>
          <p:cNvSpPr txBox="1"/>
          <p:nvPr/>
        </p:nvSpPr>
        <p:spPr>
          <a:xfrm>
            <a:off x="3666244" y="4152428"/>
            <a:ext cx="170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PUSH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알림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76804-D4BA-4E53-8E6D-3DBF0465EE23}"/>
              </a:ext>
            </a:extLst>
          </p:cNvPr>
          <p:cNvSpPr txBox="1"/>
          <p:nvPr/>
        </p:nvSpPr>
        <p:spPr>
          <a:xfrm>
            <a:off x="6817824" y="4231152"/>
            <a:ext cx="349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2021-12-06  ~  2021-12-10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9D3C8-9C63-44CA-B074-8D1A6040CFD3}"/>
              </a:ext>
            </a:extLst>
          </p:cNvPr>
          <p:cNvSpPr txBox="1"/>
          <p:nvPr/>
        </p:nvSpPr>
        <p:spPr>
          <a:xfrm>
            <a:off x="3666244" y="5141700"/>
            <a:ext cx="1500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오류 등 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B60A6-96A1-416F-8241-4304B7051450}"/>
              </a:ext>
            </a:extLst>
          </p:cNvPr>
          <p:cNvSpPr txBox="1"/>
          <p:nvPr/>
        </p:nvSpPr>
        <p:spPr>
          <a:xfrm>
            <a:off x="6761678" y="5264810"/>
            <a:ext cx="349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2021-12-11  ~  2021-12-15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6251FB6-4E18-4667-8F1E-449A7FAD6F6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509256" y="1684756"/>
            <a:ext cx="1156986" cy="690088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6F54E7-3A26-4E2A-8FE9-E23493D1925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509256" y="2374844"/>
            <a:ext cx="1156986" cy="734095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610523A-E6EE-437E-9302-910B102D2D52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2509256" y="4914176"/>
            <a:ext cx="1156988" cy="581467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67535D9-2F3E-4D76-9185-AF051ADD88B6}"/>
              </a:ext>
            </a:extLst>
          </p:cNvPr>
          <p:cNvCxnSpPr>
            <a:cxnSpLocks/>
          </p:cNvCxnSpPr>
          <p:nvPr/>
        </p:nvCxnSpPr>
        <p:spPr>
          <a:xfrm>
            <a:off x="5551431" y="1684668"/>
            <a:ext cx="1109708" cy="0"/>
          </a:xfrm>
          <a:prstGeom prst="line">
            <a:avLst/>
          </a:prstGeom>
          <a:ln w="158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206F216-FFEA-4AFC-90D1-5AEE7CD88E50}"/>
              </a:ext>
            </a:extLst>
          </p:cNvPr>
          <p:cNvCxnSpPr>
            <a:cxnSpLocks/>
          </p:cNvCxnSpPr>
          <p:nvPr/>
        </p:nvCxnSpPr>
        <p:spPr>
          <a:xfrm>
            <a:off x="5551432" y="3108851"/>
            <a:ext cx="1109708" cy="0"/>
          </a:xfrm>
          <a:prstGeom prst="line">
            <a:avLst/>
          </a:prstGeom>
          <a:ln w="158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14B7DA6-B910-4476-B769-31A46C4D2920}"/>
              </a:ext>
            </a:extLst>
          </p:cNvPr>
          <p:cNvCxnSpPr>
            <a:cxnSpLocks/>
          </p:cNvCxnSpPr>
          <p:nvPr/>
        </p:nvCxnSpPr>
        <p:spPr>
          <a:xfrm>
            <a:off x="5551433" y="4399678"/>
            <a:ext cx="1109708" cy="0"/>
          </a:xfrm>
          <a:prstGeom prst="line">
            <a:avLst/>
          </a:prstGeom>
          <a:ln w="158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AB08DB-020B-4E82-A6B3-257DF05ECD44}"/>
              </a:ext>
            </a:extLst>
          </p:cNvPr>
          <p:cNvCxnSpPr>
            <a:cxnSpLocks/>
          </p:cNvCxnSpPr>
          <p:nvPr/>
        </p:nvCxnSpPr>
        <p:spPr>
          <a:xfrm>
            <a:off x="5495287" y="5448577"/>
            <a:ext cx="1109708" cy="0"/>
          </a:xfrm>
          <a:prstGeom prst="line">
            <a:avLst/>
          </a:prstGeom>
          <a:ln w="158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6882009-DE95-4356-96E1-F4B730DED9DF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2509256" y="4475594"/>
            <a:ext cx="1156988" cy="438582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EE320E-5312-4780-8E95-217D2D6EA6C4}"/>
              </a:ext>
            </a:extLst>
          </p:cNvPr>
          <p:cNvSpPr txBox="1"/>
          <p:nvPr/>
        </p:nvSpPr>
        <p:spPr>
          <a:xfrm>
            <a:off x="3666242" y="2174701"/>
            <a:ext cx="182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엑티비티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FE6AE-8BCC-4E85-AF70-2896744AEE21}"/>
              </a:ext>
            </a:extLst>
          </p:cNvPr>
          <p:cNvSpPr txBox="1"/>
          <p:nvPr/>
        </p:nvSpPr>
        <p:spPr>
          <a:xfrm>
            <a:off x="6817823" y="2174613"/>
            <a:ext cx="349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2021-11-20  ~  2021-11-26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C08776-7046-46E1-9468-294ABDFA7A9E}"/>
              </a:ext>
            </a:extLst>
          </p:cNvPr>
          <p:cNvCxnSpPr>
            <a:cxnSpLocks/>
          </p:cNvCxnSpPr>
          <p:nvPr/>
        </p:nvCxnSpPr>
        <p:spPr>
          <a:xfrm>
            <a:off x="5551431" y="2374668"/>
            <a:ext cx="1109708" cy="0"/>
          </a:xfrm>
          <a:prstGeom prst="line">
            <a:avLst/>
          </a:prstGeom>
          <a:ln w="158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17386F5-4EC0-437D-B436-9C672BD7F89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2509256" y="2374756"/>
            <a:ext cx="1156986" cy="88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87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31C82-6374-48A4-8F4F-7B45564FA715}"/>
              </a:ext>
            </a:extLst>
          </p:cNvPr>
          <p:cNvSpPr txBox="1"/>
          <p:nvPr/>
        </p:nvSpPr>
        <p:spPr>
          <a:xfrm>
            <a:off x="5177045" y="3013501"/>
            <a:ext cx="1837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이상입니다</a:t>
            </a:r>
            <a:r>
              <a:rPr lang="en-US" altLang="ko-KR" sz="2400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400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r>
              <a:rPr lang="en-US" altLang="ko-KR" sz="2400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400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180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290</Words>
  <Application>Microsoft Office PowerPoint</Application>
  <PresentationFormat>와이드스크린</PresentationFormat>
  <Paragraphs>80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함초롬돋움</vt:lpstr>
      <vt:lpstr>Arial</vt:lpstr>
      <vt:lpstr>Office 테마</vt:lpstr>
      <vt:lpstr>랜덤두들</vt:lpstr>
      <vt:lpstr>개발목적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랜덤일기</dc:title>
  <dc:creator> </dc:creator>
  <cp:lastModifiedBy> </cp:lastModifiedBy>
  <cp:revision>106</cp:revision>
  <dcterms:created xsi:type="dcterms:W3CDTF">2021-11-07T17:06:30Z</dcterms:created>
  <dcterms:modified xsi:type="dcterms:W3CDTF">2021-11-12T09:56:05Z</dcterms:modified>
</cp:coreProperties>
</file>